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m4a" ContentType="audio/mp4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2"/>
  </p:notesMasterIdLst>
  <p:handoutMasterIdLst>
    <p:handoutMasterId r:id="rId33"/>
  </p:handoutMasterIdLst>
  <p:sldIdLst>
    <p:sldId id="256" r:id="rId3"/>
    <p:sldId id="257" r:id="rId4"/>
    <p:sldId id="258" r:id="rId5"/>
    <p:sldId id="263" r:id="rId6"/>
    <p:sldId id="311" r:id="rId7"/>
    <p:sldId id="314" r:id="rId8"/>
    <p:sldId id="316" r:id="rId9"/>
    <p:sldId id="317" r:id="rId10"/>
    <p:sldId id="318" r:id="rId11"/>
    <p:sldId id="264" r:id="rId12"/>
    <p:sldId id="321" r:id="rId13"/>
    <p:sldId id="281" r:id="rId14"/>
    <p:sldId id="279" r:id="rId15"/>
    <p:sldId id="320" r:id="rId16"/>
    <p:sldId id="319" r:id="rId17"/>
    <p:sldId id="269" r:id="rId18"/>
    <p:sldId id="288" r:id="rId19"/>
    <p:sldId id="322" r:id="rId20"/>
    <p:sldId id="298" r:id="rId21"/>
    <p:sldId id="299" r:id="rId22"/>
    <p:sldId id="300" r:id="rId23"/>
    <p:sldId id="301" r:id="rId24"/>
    <p:sldId id="274" r:id="rId25"/>
    <p:sldId id="275" r:id="rId26"/>
    <p:sldId id="302" r:id="rId27"/>
    <p:sldId id="295" r:id="rId28"/>
    <p:sldId id="313" r:id="rId29"/>
    <p:sldId id="296" r:id="rId30"/>
    <p:sldId id="297" r:id="rId31"/>
  </p:sldIdLst>
  <p:sldSz cx="9144000" cy="6858000" type="screen4x3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62" autoAdjust="0"/>
    <p:restoredTop sz="94660"/>
  </p:normalViewPr>
  <p:slideViewPr>
    <p:cSldViewPr>
      <p:cViewPr varScale="1">
        <p:scale>
          <a:sx n="116" d="100"/>
          <a:sy n="116" d="100"/>
        </p:scale>
        <p:origin x="1098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7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01B4454D-E5B4-4A1C-AF4F-78DCC9F73F45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69AAF8AC-BCC2-48C8-BB46-F4B63D0B1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491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1-04-15T23:57:28.369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  <inkml:brush xml:id="br2">
      <inkml:brushProperty name="width" value="0.08819" units="cm"/>
      <inkml:brushProperty name="height" value="0.35278" units="cm"/>
      <inkml:brushProperty name="color" value="#00B050"/>
      <inkml:brushProperty name="tip" value="rectangle"/>
      <inkml:brushProperty name="rasterOp" value="maskPen"/>
    </inkml:brush>
  </inkml:definitions>
  <iact:action type="add" startTime="47144">
    <iact:property name="dataType"/>
    <iact:actionData xml:id="d0">
      <inkml:trace xmlns:inkml="http://www.w3.org/2003/InkML" xml:id="stk0" contextRef="#ctx0" brushRef="#br0">13599 10754 29 0,'0'0'33'8,"0"0"-6"-2,0 0 2 0,0 0-12 3,0 0 3-1,0 0-11-2,-44 96 6 1,39-78-9 2,5 0-3 0,-5 0-2-4,0-1 2 3,0-3-1 1,5 0 2-1,-5-2-1-2,0 0-1 1,5-2-1 1,-7 4-1 0,7-3 1-2,-5 2-1 2,5-4 0 0,-5 4 0 0,5-3 1-2,0-2-1 2,0 2 1 0,0 0 0 0,-5 2 2-2,5-2 2 2,-5 1 3 0,-7 0-4 1,7 3 1-3,5 0-1 8,-5-2 0 0,0 2 5-13,0-2-2-1,0-2-3 18,0-3-4-16,-2 6 0 9,2-1 1-11,5-2 5 17,0 2-1-15,0-2-2 13,0 0-2-14,-5 0 2 2,0 1 15 9,0-2-7-7,0 0-9 7,-2 2-1-11,-3 0 0 14,5 0 0-14,5 2 0 15,-5 0-1-16,1 0 2 17,-1 0-1-17,-8 2 0 17,3 1-1-16,1 0 2-1,-4 2 4 16,4-2 3-14,4 2-6 13,0-4-3-13,-3 2 3 11,8 0-3-12,-5 2 1 17,0-2 0-17,1 2-1-1,-1 0 1 14,0-2-1-14,0 0 0 16,-3-2 1-16,4 0-1 18,-6 3 1-17,-7 1-1 15,12-2 3-12,-10 3 12-4,10-2-12 15,0-2-3-14,5 2 2 11,0-3-2-12,-7 0 0 17,7 2 1-15,-10 0 0 13,0 2 1-11,-2 2 0-3,-3 0 16 10,10 1-18 6,-5-4 2-16,3 1-2-1,-3 0 0 15,-5 2 1-14,-2 0-1 15,2 4 1-16,-12-2-1 18,10 3 8-15,-3-4 2-3,3-1-9 16,2 1 1-14,6-3-2 9,-4 2 0-10,3-2 1 14,1 0 1-14,-4-1-2 15,4 0 1-15,-1 1 0 16,2 0-1-17,-2 2 2 0,6 0 2 18,-1 0-4-16,0 2 0 11,-8 0 22-12,9-4-8 14,4 1-11-15,0-3 0 17,0-3-3-17,0 4 1 16,0-2 0-14,0-3-1-2,0 2 1 15,-5-3 0-14,5 1 1 14,0 0-2-14,-5-2 2 16,0 4-2-17,0-2 1 20,-3 2 0-20,4 0-1 0,-1 1 0 15,0 3 1-13,-5-1 4 11,5-3 1-12,5 0-6 14,0-2 1-15,0 2 0 16,0-3 1-15,0 4 0 19,0-1-2-19,0 0 1-1,0 0 0 13,0 0 0-11,-7-1 2 12,2-2 15-13,0 1-17 14,0-2-1-14,0 2 2 17,0 2-2-15,-2-1 0-3,2 3 0 13,-5 2 1-12,0-2-1 14,5 0 6-15,-7-2-4 16,7-2-2-15,0 0 0 16,0 0 0-14,0 0 2-3,-2 0-1 12,2 0-1-9,-5 0 0 14,5 2 0-17,-7 3 2 13,7-4-2-12,-5-1 0 16,0 0 0-17,-2 2 0 17,2 2 0-16,-5 2 1-1,-7 5-1 15,0 1 0-15,3-4 3 17,-4 2 14-15,9-4-16 13,1-4-1-13,4-3 0 12,-1 2 2-11,-3-1-1-3,9 1 0 18,-6-2-1-17,5-1 0 11,0-1 2-11,-3 2 1 14,4-1-2-14,-1-2 1 14,5 2-1-14,-5-2 2 17,0 2-3-18,0-4 0 0,5 2 1 15,0-2-1-15,-5 2 1 16,5-2-1-15,-7 0 1 15,7-3-1-15,-5 2 1 3,5 1-1 8,-5-2 2 4,0 1-1-14,5-2-1-2,0 1 1 11,-5 0-1-7,5 0 0 14,0-1 0-16,0 0 1 3,0-1-1 2,0 2 0-2,0-2 0 3,0-1 0 0,0 2-1 0,-5-3 0 1,5 4-10-1,-7 0-22-4,2 1-30 3,-10-4-78 1,-2-1-197 0</inkml:trace>
    </iact:actionData>
  </iact:action>
  <iact:action type="add" startTime="52205">
    <iact:property name="dataType"/>
    <iact:actionData xml:id="d1">
      <inkml:trace xmlns:inkml="http://www.w3.org/2003/InkML" xml:id="stk1" contextRef="#ctx0" brushRef="#br0">13737 6862 23 0,'0'0'19'7,"0"0"0"-1,0 0 2 3,0 0-2-2,0 0-4 2,0 0-6-3,0 0 1 2,-13 0 0-1,13 0 4 2,0 0-3-3,0 0 1 2,0 0 3 0,0 0-1 1,0 0-6-4,0 0-5 3,0 0-2 0,-5 0 1 0,5 0 1-2,-4 0-2 2,-1 0-1 0,-5 0 0 0,-7 0 0-2,2 0 0 2,-2 3 0 0,2 2 0 0,5-2 1-3,-2 0 0 4,2-1-1-1,0 0 1 0,3 0 2-2,2 0-2 1,5-2-1 2,0 0 0-1,0 4 0-2,-5-2-3 2,5 4 2 0,0-2 1 0,0 0 0-3,0 0-1 4,0 2-5 0,0 0 6-3,0-3 0 0,0 2-5 3,0-1-4-2,0-2 9 1,0-2 2-2,0 4 2 2,0-2-2 2,0-1-1-3,0 2 1 1,0-1 0 0,0 2 3-2,-5 0 5 4,-12 2 5-6,2-2 2 4,-7 2 1-1,2 0-3 2,3 0-10-3,-3 0 10 2,-7 2-9 0,0 0 2 0,0 2 6-2,3-2-11 1,6 0-1 2,4 0-1-1,-4-2-1-3,9 1 0 3,4-6 0 1,-8 1 1-2,13-2-2 0,0 2 1 3,0 1-3-4,0-3-5 10,0 0-20-15,0 1-5 4,0 1 13 5,0 2 16-2,13 2 4 2,6-1 6-6,4 2-4 10,-9-1 2-12,3 5-1 12,6-2-3-13,-14 3 9 14,1-1 6-14,7 1-7 14,-12 0 13-14,0-2-5 16,0 0-11-16,-5-2 2-1,5 0-1 15,0 2 4-14,7 0-6 14,-2-2-3-14,0 2 2 15,2-1-2-16,8 2-1 16,2 3 0-15,-2-4 0 17,-3 1-1-16,-2 0 0-2,-8-1 1 14,-2 0-2-12,-5-2 0 11,0 2-10-12,0 0 12 15,0 1 6-15,-32-2-1 16,-5 1 0-16,5-2-1-1,5-2-1 15,12-4 0-14,3 0-2 14,2-2 2-14,5 0-2 16,-7 2-1-16,-3 0 1 14,6 2-1-11,-4 1 0-4,8-2-2 12,0 1-4-9,0 0 0 11,5-3 0-14,0 5-2 16,0-1-6-15,0 1-7 3,0 2 11 4,0-2 3 0,15 2-2 0,7 0 9-2,0 1 5 10,-2-2-5-15,-3 0 1 15,-7-2 0-14,-5-1-1 12,-5 2 2-13,0 0 1 4,0 5 5 5,0-3-3-7,0 2 13 11,0-1-12-12,0 0 2 13,0-1-1-14,-10 2 4 15,-7 2-5-16,-3 4-3 17,-7-4 0-15,-5 2-1 13,5-2-1-15,0-2 1 0,8-2 1 18,-8 0 0-16,5 0 1 11,2-2 0-12,-2 0-2 14,7-2-2-14,3 2 0 15,7-2-1-13,5 0-1-3,0 0-4 15,0 0-4-13,0 2-2 3,12 0 9 3,8 0 3-1,2 2 2 3,-2-2-1 7,2 4 1-15,0 0-2 16,-3 2 1-16,-1 4-1-2,-4-2 1 13,-1 2-1-12,-4-4 1 13,-9 0 0-13,5 0-1 14,0 0 3-14,-5-1-3 15,0-2 2-15,0 2-1 14,0-4-1-13,0 4 9-2,0-3-8 17,0 0 12-16,0-3-12 14,-5 4 2-14,-9-4 1 14,-4 2 0-14,-4 1-1 16,-2 0-3-17,-3 0 5 0,-5 0-5 15,0-2 1-15,5-1 0 16,12-1 0-15,-2 1-1 15,7-1 0-16,5-2 0 17,5 3-1-17,0-4-1 16,0 3-5-14,0 0-13-2,0-1 2 9,0 3 15-3,0-1-1 1,10 2 5 1,7 0-1 0,3 3 2 3,-8-2-1 9,3 6-1-19,2 0 2-1,-2 0-2 12,7 4 0-11,-12-3 2 15,0 5-2-15,7-2 1 14,-7-1-1-15,-6-1 0 17,1 2 0-17,-5-4 6 16,0 0-6-14,0 0 1-2,0 1 3 15,0-4 5-15,-19 2-2 17,-3-4-3-17,0 4 0 17,-8-3-2-12,-2 4-1-5,-5-1-1 15,-2 2 1-13,14-5-1 10,3 0 0-11,0-4-1 13,12 0 0-13,5 0-1 15,5-2-1-15,0-2 0 15,0 0-15-16,0-2 1 16,0 0-8-14,0 2 1-2,10 0 21 7,12 2-3 1,-2 0 6 9,2 2 3-17,-5 0-1 16,3 2-1-15,-3 4 3 16,3 2 13-17,-8 3-15 1,-12-2 0 14,0 3-1-15,0 0 9 16,0 0-1-15,0-2-5 15,-17 0 14-16,-3-1-7 17,-2-1-5-17,0-3-1 16,7 0 3-14,-2-1-3-2,2-1-1 15,5 1-3-15,-7 5 1 18,2-4-2-16,-2 2 0 1,3-1 0 8,1 0-1 6,3-3-3-16,5 0 1-1,1-3-3 18,4 0 4-17,0-2-21 11,0 2 12-10,0 1 11 13,0-2 0-14,0-1 0 15,0 4 2-16,0 0-1 2,0 4 0 12,0 2 0-12,0 6 4 13,0 3 2-15,-18 6 7 17,9 1-13-15,-9-4 2 13,-1-2-2-14,-3-4-1 17,2-3 3-18,-7-2 2 0,10-3 1 14,2 1-2-13,-2-6 0 14,7 2-2-14,10-5-2 15,0 0-2-15,0-3-2 16,0 2-8-14,0 1 4-3,0 1 3 10,0 0 1-4,0 1 3 7,10 0 0-13,2 4-1 16,-7-2 2-15,0 2-2 15,0 2 2-15,-5-1 0 16,0 4 2-16,0 1-2-1,0 0 1 15,0 2 11-15,0 0-10 17,0 4 0-15,0-2 1 13,0-2-3-14,0 2 1 14,-5-4-1-12,5 0 1-2,0-1-2 14,0-3 0-13,0 2-3 10,0-1 4-11,0 0 0 14,0 1-7-14,0-4 1 16,0-2 6-16,0 2-1 15,0-2-11-15,0 2 3-1,0-2 5 18,0 0-2-16,0-2 3 10,0-1 0-11,-15 2 1 14,-2-1 1-15,7-2-1 16,0-2-2-15,3 2 0 19,2-4-1-19,0 2 3-1,0 1 1 13,5 0-2-11,0-3-24 12,0 3 1-13,0-2 23 3,0 3-25 3,0 2 7 2,0 2 13 7,0 2 8-15,0 4 5 12,0 4 44-12,15 4-33 13,-3 10 24-13,-2 0-14 16,5 4-20-16,-8-2-3 14,8-4-3-12,-10-1 2-3,-5-5-2 15,0-4 6-13,0-5-6 11,0-2-4-12,0-3 4 15,0-2 5-14,0-2-5 2,0-4-7 7,-5 0 5-8,-10-2 1 13,-2 0-14-15,-3 0-17 12,-7 0-4-12,5-4-17 14,0-2-5-14,7 0 18 15,10 4 5-15,5 0 27 14,0 2 8-14,0-2 2 0,0 2 43 10,-4073 0 2-3,8146 2-8-2,-4058 20 34 4,17 4-25 4,-10 4-18-13,0 0-6 15,-2-2-12-15,2-2 9 15,-7-2-17-15,2-6-2-1,-17-1-2 17,0-8-1-15,0-2-6 10,0-2 8-11,0-3-2 15,0 1 1-16,0-3-7 5,0 0-2 4,0 0-9-2,0 0-3-1,-5-5-41 2,-17-3 3-2,12-2-21 3,-2 5 42 8,7 1 38-17,5 4 7 17,0 0 12-15,0 0 7 0,0 0 20 7,0 1 10-3,32 13 12 3,5 3-42-3,0-4-4 11,-1 1-9-15,1 1-5 11,-5-3 1-13,-10-4-5 17,0 0 7-13,-17-2-11-4,0-2 0 12,-5-3-4-10,0 4 4 13,0-3-5-15,0 2 5 7,0-1 5 1,-10 2 1-2,-7-1 0 4,7 0-6-3,6 0 1 8,-1 0-1-14,5 0 0 12,-13 0-1-13,8 2 1 17,5-2 0-17,-5 0 0 16,1-2 0-15,-1 2-6 15,-8 0 0-16,8 0 5 21,1 2 1-16,-6 1-13-5,-3-2-9 1,4-1 5 5,-1-1 15 12,-3 4-10-16,-1-3 9 12,9 2 3-13,0-3 0 2,5 0 0 10,0-3-5-13,0 2-11 9,0 0 12-2,5 0 4 2,22 0 2-1,-8-1 2 9,4 2-3-15,-14 0-1 12,1 0 0-11,3 3 1-3,-13 4 0 13,0 0 5-11,0 5 7 13,0 2 1-15,0 1-3 17,0 0-2-17,0 0-6 16,-13-1-3-15,-6-3 0 17,-4-3 1-18,-4-1 8 0,8 1-7 15,-3-4-2-15,7 4-2 16,-2-6 2-15,7 2 0 15,10-6-5-16,0 2-30 17,0-3-1-17,0 0 12 2,0 0 24 8,0 0 0-1,22 0-3-6,-2 0-18 7,2 0 7 7,-12 0 0-15,-1-3 14 12,-1 3 0-13,-8 0 7 2,0 0 7 5,0 0 3-2,0 0 0 2,0 0 9 1,0 5 8-1,0 4-7-3,0 5-15 2,0-1-1 4,-8 1-11-5,-16 0 4 5,-8 2 9-9,-5 0-6 13,-7-2-6-14,2 0 0 15,0 0-1-14,10-4 2 12,5 0-2-12,12-2-4 13,11-4 4-14,4-2-20 18,0 0-34-17,0-2 13-2,0 0 37 6,41 0 4 2,11 0 1 5,2 0 0-12,-7 0 1 16,-10 0-2-16,-5 0 0 14,-10 0 0-12,-12 0 3-2,7 4-2 11,-12 2 4 5,-5 2-2-17,0 4 13 0,0 0-6 16,0 6 16-15,-5 2 8 16,-22-2-24-13,0 0-4-4,0-1-5 14,2-4 1-14,3 0 2 15,0-3 9-15,7-5-4 17,5 1-9-17,-2-2 1 17,7 1-1-12,-5-3-8-5,10-1-2 11,-5-1-8-10,5 3-10 9,0-3 5-3,0 0-3-1,0 0 19 2,0 0-18 0,0 0-2 2,0 1-16-5,0 4 11 5,0 1 32-2,5 0 1-2,10 1 2-1,-3 1 18 11,-7 3 29-16,0 1-45 16,-5 1-1-15,0 3 5 16,0-1 25-15,0 3 2 13,-10 2-32-12,-17 0 2-3,-10 1-2 12,-7 0 11-9,7-3-1 11,-5 2-13-14,-4-4-1 18,9 0 4-16,-7-1 2 1,7-6-6 7,12 1-1 8,3-1 1-17,5-5 0-1,7-3-11 15,5 1-21-15,5 0 22 17,0-2-5-15,0 2-4 2,0-2-3 5,0 0-7-1,0 2 21-2,10 0 8 2,17 1 3 5,-5-2-1-12,-2 2-2 14,2-2 2-15,-7 3-1 16,2 5 1-15,-7-4-2 15,-1 4 3-15,-1-2 8 16,-8 2 16-16,0-2-15-1,0 6 20 18,0 3-4-15,0 2-15 8,-8 4-5-9,-16 0-6 12,-13 2 0-13,-7 0-2 15,-3 0 0-16,-7 0 11 16,7-2-9-14,1 0-1-2,9 0 1 15,10-5-2-15,9-4-4 18,14-2-15-13,4-6 5-5,0-1 10 12,0 0-55-9,9-2 38 11,18-2 21-14,-4 0 0 17,-9 0-6-15,-9 0-5 10,3 0 5-10,-8 2 2 13,0 2 1-15,0 1 1 5,0 3-2 1,0 2 4 2,0 1 10 1,0 1-2 0,0 1-3 6,0-1 14-13,0 2-13 13,-13-3-5-12,8 4 0-3,-4-3 0 12,-1-3 2 7,10 0-1-18,0-4-1-1,0 2-2 13,0-1 0-12,0-2-2 14,0 0 2-14,0-4-7 15,0 2 8-15,0-2 3 2,5 0 0 4,-5 2-1 1,0 0 1 2,0 4-1 0,0 2 13-7,0 1-2 5,0 8-11 0,0-1-2 0,0 0 0 10,0-2 5-18,0 2-2 19,0 0-1-17,0 0-1-2,0 0-1 14,0-2-3-12,0 1-10 10,9-1 13-11,1 0 0 15,3-3-10-15,-4 1 10 15,1-2 0-11,7-2 2-5,-12 2 0 11,0 2 0-9,-5-2 5 13,0 4 10-15,0 3-2 16,0-1-7-15,0 2-8 15,0-2 2-15,0 0-2 18,0-4 0-18,-22 0 0-1,3 0 0 16,-13-2 2-15,5 2-1 12,-1-2 2-12,1 2-3 14,13-4 0-14,-1 0-3 15,3-2 1-16,12-4-9 17,0 2-5-16,0-4-42-1,0 0 10 6,0 0 47 2,27 0-2-1,0 0 3 4,5-6-5 6,-13 0 2-15,-1 4 3 14,-14 0 2-15,1 2-1-1,-5 0 0 16,0 0 4-15,0 0 2 4,0 0 9 2,0 0 2 2,0 10-7-1,0-2 3-1,0 2-9 4,0 2 0-8,0 3-5 15,0 0 2-17,0-1-1 10,-5 1 2-11,1 0 7 17,4-1-9-15,0 2 1 13,0-2-2-13,0 0 0 1,0 1-3 10,0-5-28-13,0 0 31 15,0-2-3-14,0-4-37 14,4-1 24-14,1 1 13 4,0-4-18 8,-5 0-1-8,0 0 12 1,0 3 10 2,0-1 3 0,0 0 0-3,0 4 2 2,0-1 22 1,0 6 4-1,0 3-14 4,-5 2-10 6,-9-4 4-14,9 1-10 0,-3-6-1 9,8-2 0-11,0 4-1 14,0-5 1-14,0 1-4 5,0 2-10 2,0-1 14-2,0 2 0 5,0 2 2-5,0 2-2 4,0 4 12-6,8 0-12 9,-8 0-2-11,0-2-24 13,0-2-34-15,0-2-44 16</inkml:trace>
    </iact:actionData>
  </iact:action>
  <iact:action type="remove" startTime="65580">
    <iact:property name="style" value="instant"/>
    <iact:actionData xml:id="d2" ref="#d0"/>
  </iact:action>
  <iact:action type="add" startTime="64799">
    <iact:property name="dataType" value="strokeEraser"/>
    <iact:actionData xml:id="d3">
      <inkml:trace xmlns:inkml="http://www.w3.org/2003/InkML" xml:id="stk2" contextRef="#ctx0" brushRef="#br1">17149 11336 51 0,'0'0'47'7,"0"0"12"1,0 0-11-2,0 0-21 2,0 0-3 0,0 0-1-2,0-3-6 1,10 13 1 2,5 7 2-2,2 4-11 2,-2 8-2-3,2-2-6 2,-12 6 1 0,-5-4 2 0,0 0-4-2,0-5 0 2,0-6 1 0,0-2 5-2,-10-6-6 2,-12 0 0 0,12-4-1 1,-7-2 2 6,12 0 0-15,0 0-1 6,0-4-19 2,0 0 12 0,5 0 7-2,-7-2 0 2,2-10-18 0,5-2 8-1,0-4-22 1,0 0-27 2,0 4 28-4,0 2 10 2,0 6 15-2,5 2 6 2,2 4 11 0,-7 0-3-2,0 8 36 3,0 18 33-3,0 8-17 3,0 4-12-2,0 3-21-1,-17-3-22 4,-10 1 21-2,-5-2-15 9,2-6-5-16,-2 0-4 15,5-9-1-13,-5-4 0-3,5-4 4 14,13-6-4-12,1-3 0 16,13-4 3-15,0-1-2-2,0 0 3 10,0 0 1-8,-5-1-6 4,5-16-5 0,0-5-10 8,0-2-12-14,0 2-11 14,0 4 13-15,0 5 16 17,0 8 9-16,0 5 33 14,-5 0-5-12,1 16-20-3,-6 18 36 15,-12 14 31-14,-15 10-23 14,-12 4-36-14,-8 2-6 14,-2 2-5-15,12-5-5 19,3-7-5-14,20-10-6-4,11-6 6 12,3-12 0-12,5-6-3 13,5-8 6-13,0-4 1 15,0-2-5-13,0-2-13-1,0 3 6 7,0-1 13-5,0-1 5 3,0 3-5 4,0 0 1-4,0 3 0 0,0 1-1 0,0-3 0-1,0 4-1 2,0-2-1 2,5 0-7 8,10 1-11-13,17-2-4-5,17 0 5 13,3-2 19-11,12-1 7 10,10-3-4-11,2-1-1 16,7-3-2-13,3 0 2 11,3 0 1-14,2 0 0 2,-13 0-1 6,-14 0-2-6,-10 0 0 14,-17 0 0-14,0 4-2 8,-10 5 0-10,-2 0 2 12,-8 5-11-12,-7 2-13 18,-5 2 1-14,-5 4-23-4,0 0-19 8,0 2-44-6,0 1-49 10</inkml:trace>
    </iact:actionData>
  </iact:action>
  <iact:action type="add" startTime="81259">
    <iact:property name="dataType"/>
    <iact:actionData xml:id="d4">
      <inkml:trace xmlns:inkml="http://www.w3.org/2003/InkML" xml:id="stk3" contextRef="#ctx0" brushRef="#br2">13801 10752 30 0,'0'0'50'7,"0"0"-30"3,0 0-2-6,0 0 12 5,0 0-11-1,0 0-2 1,0 0 4-3,-5 94 0 0,-3-80 2 2,-2 0-4 0,1 0 14 0,-4 1-15-2,-1 0 10 3,9 2-3-1,0-2-15-3,-8 2 2 3,13-4-3 0,-4 6-3 0,-1-3 1-2,5 4-1 4,-10-2-5-4,5-2 2 4,-3 0-3-6,4-4 2 4,4 2-1 0,-5-2 3 1,5 0-1-1,-5 2-3-2,-5 1 4 1,3 0 11 1,2-1 4 19,0-2-18-27,0 2 0 0,0-2-1 17,0 3 4-16,5-4-4-1,0 3 1 15,-5 0-1-14,-2 2 0 15,2-3 1-15,0 1-1 15,0-3 1-16,0 1 4 16,0 1 8-15,5-4-13 16,0 4 4-17,0-1-4 1,-7 0 0 14,7 4 0-15,-5 0 0 17,0 0 1-16,0 2 0 14,0 0-1-14,5-2 0 18,0 2 0-17,0 0 0-2,0 4 0 23,-5-2 0-21,-2 1 0-2,2-2 0 7,-5-1-1-5,5 3 1 9,-5 1 0 6,-2 1 0-17,-8 4-1 16,-2-1 1-15,7-4-2-1,-7 0 4 17,5 2-2-17,2-2 0 17,1 2 0-16,1-2-2 14,3-2 1-15,1 0 0 17,-4 0 1-16,4 2 0-1,4 0 0 15,0 1 0-14,5-2 0 15,0 1-7-16,0 0 7 17,0-1 0-13,0 1 0-4,0-3 0 15,0 2 1-14,0-3-1 12,0 2-2-12,-8 2 2 14,3-2 0-13,-9 2 0 12,9 2 0-13,0-4-1 16,5 2 1-15,-8 2-6 1,8-4-2 11,-4-2 8-14,-1-2-3 15,5 2-3-15,0-1 3 15,0 1 2-14,0-3-4 15,0 2 1-16,-10 1 0 18,5 0-2-15,-7 0 5-3,2 0-1 17,5 0 2-16,0-3 0 10,-7 2 0-10,7-2-1 15,-10 3 0-15,-2-1 0 15,7-3 1-11,0-2 0-5,5 2 0 17,-7 0-3-17,2 0 3 11,5 0 3-10,-7 0-3 15,2-2 0-16,5 1 1 16,-5 1-1-16,-2-3 0 17,7 7-1-17,-5-3 1 18,5-1 2-16,0-1-2-2,-2-2 0 21,7 1 0-20,-5-1 0-1,0 4 3 8,0-1-3 8,0 2 0-15,-7 0-2 16,-3 2 4-16,1-2-2-1,-4 0 7 15,4 0 1-14,6-2-8 15,-2-2 1-16,1 4-1 16,-4 0 0-15,-1 0 1 16,4 0 0-14,-7-2-1-3,7 0 0 18,-8 0 0-15,9 1 0-3,4 0 0 8,-5-5 2 9,10 4-4-17,-5-6 2 18,-2 0 0-14,2 2-1-4,0-2 1 16,0 3 1-15,0-1-1 11,-7-2 0-12,7 2 0 16,-5 0 2-16,-5 4-2 16,3 0 0-15,-3 0 0 15,3 0 0-16,2-2 1 17,0 0-1-17,5-4 0 0,-7 1 0 16,12 0 0-15,-5-3-1 15,5 2 1-16,-5-2 0 17,0 0 0-12,5 0 0-5,-5 0-3 13,0 3 3-11,-2-4 1 11,7 1 1-12,-5 0-2 14,5 0-2-14,0-2 1 16,-5 4 0-17,0 1-5 2,-5 4-3 12,-7-1 4 4,7 2 1-16,1-4-19-2,-4-2-19 20,8 2-16-19,0-4-65-1</inkml:trace>
    </iact:actionData>
  </iact:action>
  <iact:action type="add" startTime="109318">
    <iact:property name="dataType"/>
    <iact:actionData xml:id="d5">
      <inkml:trace xmlns:inkml="http://www.w3.org/2003/InkML" xml:id="stk4" contextRef="#ctx0" brushRef="#br2">10758 5827 80 0,'0'0'70'5,"0"0"-8"2,0 0-14 2,0 0-15-4,0 0-1 3,0 0 0 0,27 0-6 1,-22 0 5-1,-1-2 0-2,9 0 0 2,-13 2-4 0,5 0-8-3,-5 0-3 4,0 0 0-2,0 0-1 2,0 0-2-2,0 0-5 0,0 0 2 1,0 0-2 1,0 0-6-3,0 0-2 1,0 0 0 0,0 0 0 2,0 0 0-2,0 0-2 0,0 0 0 1,5 0-1 0,9 0 0-3,8 0 3 4,6 0 0-1,-9 0 0-1,13 2-1-1,-10 0-4 3,10 0-6-2,0-2 9 2,0 2 1-4,5-1 1 4,0 5-1 2,0-5-1-6,5 1 2 2,2-2-1-1,-7 0 1 2,4 0-1 2,6 2 1-6,17-2 0 16,0 0 0-18,5 0 0 10,0 0 0-11,-1 0 0 17,-4 0 1-14,0 0-1-4,-5 0 0 14,-2 0 0-12,-3 0 0 11,-8-2 0-12,9 0 0 13,-9 1-1-14,8-2 1 17,-2 0 0-16,2 2 1 14,-2 1-2-14,-3 0 1 15,-12 0 0-16,0 0 0 0,-10 0-1 17,0 0 1-17,-8 0 0 16,3 0-1-15,5 0 0 15,-7 0 1-16,7 0-3 20,5 0 2-18,-5 0 0-2,5 0-1 14,-7 0 0-12,-3 0 1 11,0 0 2-12,-7 0-2 16,2 0 2-16,-2 0-1 13,-6-2 0-13,-1 0 0 1,2 0 0 11,-10 2 0-13,5-2 0 17,-5 2 0-17,0-2 0 7,0 2-1 1,0 0 1-1,0 0 1 1,0 0-1-1,4 0-1-1,-4 0 0 6,5 0-5-7,8-1-2 3,6 1 1-3,3-3 1 5,1 1 0 7,-4 0-3-17,-2 2-3 21,-2 0-3-19,2 0-2-2,-7 0 3 14,-5 0-1-13,-5 0 3 11,5 0 5-12,-5 0 0 7,5 0-6-2,-5 0 0 6,0 0-6-3,0 0-10-1,0 0-4 1,5 0 5-3,7 0-5 6,-2 0 10-4,0 0 2 7,7 0 14-13,-2 0-1 15,7 0-22-16,-7 0-4 16,7 0-35-16</inkml:trace>
    </iact:actionData>
  </iact:action>
  <iact:action type="add" startTime="137554">
    <iact:property name="dataType"/>
    <iact:actionData xml:id="d6">
      <inkml:trace xmlns:inkml="http://www.w3.org/2003/InkML" xml:id="stk5" contextRef="#ctx0" brushRef="#br0">10964 6403 69 0,'0'0'28'9,"0"0"10"-3,0 0-11-1,0 0 9 3,0 0-3 0,0 0-20 0,69-40-7-2,-57 36 4 3,-7 1 24-2,0 1-4-1,0 2-17 2,-5 0 1 0,0 0 4 0,0 0-3-2,0 0-5 4,0 0 2-2,0 0 11 0,0 0-4-2,0 14 19 5,0 3-5-6,0 1-25 2,0-3-1-1,0 2 1 2,-5-3-4 1,0-2-1-1,5-5-3-2,0-3 2 1,0-1-2 1,0-1 0 0,0 0 0-2,0 0-2 2,0-2-3 0,0 0-8 0,27 0 1-2,10 0 6 2,-5 0 0 0,-7 0-8 1,-8-4 0-4,-2 2 5 6,-8 2 5-6,-7 0 3 3,5 0-2-2,-5 0 3 2,0 0 1 1,0 10 37-2,0 5-10 0,0 2 10 0,0-1-13 2,0 0-8 2,0 0-6-8,0-4-1 13,0-4-1-15,0-2-4 16,0-2 1-16,0-2-3 15,0 0-3-14,0-2 0-2,0 0-3 16,0 0-8-14,15 0-10 4,12 0 5 4,5 0 3 4,-1 0-7-13,-3-4-2 14,-4 0 3-15,-2 4-1 16,-7 0 14-14,-3 0 3-2,-7 6 3 15,5 10 9-15,-10 4 44 17,0 4 1-17,0 3-7 17,0 0-30-16,0 1-1 15,-5-2-2-15,0-6-8 0,0-5-3 14,5-8 0-15,0 0-3 16,0-6 0-15,0-1-2 5,0 0-2 0,0 0-8 2,0 0-4 0,0 0-7-1,20 0 15 3,12-9 3-4,5-4-5 8,-5 4-1-14,-5 3 5 17,-22 3 5-16,0 3 0 14,-5 0-3-14,7 0 4 2,-2 0 3 11,5 13 31-9,-5 2-11 9,-5 2-11-13,5-1 2 11,-5-2-3-11,0-4-7 16,7 0 1-16,-2-4-2 18,0 0-3-17,-5-4 0-2,10 0 0 15,-6 0 0-14,9-2-2 11,2 0-5-11,7 0-2 14,-3 0-1-15,8 0-2 17,0 0 3-17,0 0-3 21,-12 0 9-19,-5 0-2-2,-10 0 0 13,0 0 3-12,0 8 2 4,7 0 21 3,-7 2-5-2,0-2-2 5,0-2-6-5,0 2-6 4,0-4 0-7,5 0-1 4,-5-2-1 2,5-2 1-2,5 4-1-1,-5-4-6 3,7 0-1 0,8 0-4-3,7 0 1 5,-5 0 1 10,3 0 1-20,-3 0 0-1,-12 0 4 12,2 0 1-12,-12 0-3 15,5 2 5-13,-5 2 1 2,0 6 12 6,0 0 8-2,0 0 1 1,5 2-14-4,0 0 0 10,-5 0-3-15,0-1-3 14,5-4-1-14,-5-3 1 17,4 0-1-16,9-1-2 15,-13-2-1-15,0-1-6 1,5 0-1 6,0 0-3 0,12 0-9-2,2 0 7 3,4 0 8 7,-4 0-5-15,3 0 3 14,0-1 2-13,-12 1 3 13,0 0 1-15,-10 0 3 16,0 0 1-13,0 11 29-3,0 4-3 7,0-2-14 2,0 3-3 7,0 0-3-14,0-2-3 13,0 3 0-12,0-3 6-3,0-3-10 13,0 4 0 3,0-5 0-15,0-2 0-1,17-1-2 16,3 0-8-16,12-1 2 17,5-4-7-15,12 0-5 13,10-2-18-12,2 0 25-3,3 0 3 15,-5 0 7-15,-17 0 3 15,-10 0 0-14,-22 0-1 14,2 5 1-15,-12 2 2 17,0 4 24-16,0 2 15 15,0 1-8-14,0 0-14-2,0 0-7 14,0 0 2-14,0-2-6 16,-12 0-4-15,7 0-3 15,0-1-1-15,5-4 1 15,0-3-1-16,0 0 0 18,0-2-2-17,0 0-7-1,5-2-4 7,32 0-17 0,12 0-13 9,15 0 11-15,10 0 15 16,9 0-30-16,-2-8 6 16,-12 2 17-14,-17 4 21-2,-20 2 2 12,-20 0-1-11,-7 0 2 13,-5 0 15-15,0 9 35 14,0 6 9-13,0 1-8 16,-5 0-13-14,-22 3-11-3,5-1-10 17,2 0-11-15,-7-3 0 8,10-1-2-9,7-3-3 15,0-6 3-15,10 0-3 15,0-4-1-16,0-1 0 3,0 2-4 5,0-2-14 0,0 0-3-2,0 0-17 2,10 0 10 0,17 0 10 2,5 0 12 6,10 0 1-14,0 0-4 16,-1 0 1-17,-4 0 1-1,-5 0 4 14,-10 0 3-14,-12 0-3 14,3 2 3-13,-9 2 3 15,1 1 8-16,-5-1 4 17,0 1 4-17,0-1-1 17,0 5 1-15,0-1-5-2,0-2-1 14,0 3-5-14,0 0 0 20,0 0-4-16,0 2 1-4,0-1-3 11,0 0-1 6,0-2 1-16,0-3-2-1,5 2 0 18,0-1-2-17,12-2-3 10,-7-2-5-10,12-2-2 16,-7 0 1-15,7 0-4 12,-2 0 1-12,2 0 11 0,-12 0 3 10,-5 0-6-9,2 0 1 3,-7 0 3 2,0 2 0 0,0 0-2 1,5 0 4-4,-5 2 3 6,5 2 7-6,-5 2 9 5,0 0 1-6,5 4-5 4,-5 0-10 1,0 2 1 1,5 0-3-6,-5 0 0 13,5-2-2-16,2-2-1 17,-2 0 1-15,0-2-1-3,0-2 0 12,0 0-1-8,0-4-6 9,2 0-4-11,-2-2 0 5,0 0-5 2,10 0-10-6,12 0 3 8,10 0 1 6,12 0 5-15,2 0 13-1,8 0-14 12,-7 0-5-10,-8 0 23 11,-24 0 0-13,-8 0-1 15,-7 0-1-16,-5 0 2 17,0 0 7-16,0 0 13 1,0 0 12 6,0 0-4 2,0 4 1-4,0 0-16 3,0 1-2-2,0-1-3 2,0-1-2-5,0-1-2 4,0 0-2-1,0-2 0 1,0 0-1 1,0 0 1-4,0 0-1 3,0 0-1 0,0 0 0-2,0 0-7 2,0 0-2 0,0 0-4 0,0 0 1-2,5 4 2 2,5 0 8 6,2 4 2 3,-2 1 1-16,-5 0 1-1,-5 4 13 15,0 1 4-14,0 0-11 15,0 2-1-16,0 0-4 16,0-2-1-16,0-5 0 18,0 0-4-18,0-7 4 0,0 0-4 15,0-2 2-14,0 0-2 5,0 0-7 2,0 0-10 0,0 0-7-2,5 0-14 2,5 0 12 6,7 0 19-12,-3 0 0 15,9 0-3-15,-9 0 0 13,4 0 1-12,-14 0-2-3,1-2 4 11,-5 2 7 7,0 0 2-17,5 0-2-1,-5 0 2 8,0 0 3-1,0 0 4 1,8 6 39 0,-8 6-9 9,0-1-3-15,0 5-13 12,0-4 0-13,0 5-6 15,0-5-6-16,0 0-4 2,0-4-4 15,0-2 0-16,0-2 2 13,0-4-3-13,0 2 2 3,0-2-2 4,0 0 0-1,0 0-5 1,0 0-3-1,14 0-25 0,9 0 2 3,13 0 21 4,6 0-3-12,5-2 9 13,7-2-26-14,-12 4 12 14,-5 0 15-13,-10 0 2 0,-10 0 1 10,-7 0-2 8,-5 0 2-18,-5 0 5-2,0 0 42 5,0 10-9 8,0 0-13-13,0 0-6 10,0 2-6-5,0 0-4 7,0-4-3 6,0 0-1-18,0-2-3 0,0 1-1 15,0-4 6-14,0-1-6 15,0-2-1-15,0 0 0 4,0 0-5 1,0 0-5 2,0 0 0 0,0 0-6 0,5 0 3-1,17 0 4 0,-3 0 6 10,-1-4-7-17,-4 4-9 16,-9 0 10-15,7 0 6 15,-7 0 0-13,0 0 3-3,0 6 19 15,-5 8 18-15,5 0-12 15,-5 6-5-14,0-2-11 15,0 5-1-15,0-2-7 15,0-1 2-16,8-6-1 16,-4-3-1-15,1-4-1 15,0-3 0-15,0 1-1-1,0-3-2 15,12 0-4-14,-2-2-12 17,12 0-5-13,10 0-9-4,5-2 10 13,12-9 4-14,-7 1-25 13,7 5 9-12,-13 1 12 13,-4 2 16-13,-15 0 3 15,-12 2 2-16,0 0 2 17,-10 0 3-16,0 2 26 1,0 12 28 7,0 2-14-2,0 4-3-1,0 2-10 2,0-2-10 9,0 4-4-17,0-2-9 16,-5-2 0-15,-5-2 1 19,5-6-5-18,5-3-3-2,0-6 1 16,0-1-1-15,0-2 0 3,0 0-1 1,0 0-3 3,0 0-3 0,0 0-9 0,0 0-10-2,0 0 0 2,37 0 2 3,5-5-13-4,7 0 19 6,-2 5 4-13,-5 0-7 16,-10 0 1-15,-5 0 16 14,-18 0 4-14,4 12 9 20,-8-2 21-21,-5 2 9 0,0 2-1 16,0-2-15-14,0 2-2 8,0-1 5-8,0-1-7 15,0-3 5-15,0 0-19 12,0-4-4-11,0 1-1-3,0 1 1 13,0-5-1-10,0 0 0 2,5-2-6 3,0 0-9 1,-1 0-12-2,9 0 0 0,6 0 18 5,4 0 8-7,4 0-5 8,-13 0-2-13,-4 0-2 16,2 0-1-15,-12 0 7 12,5 0-2-12,0 0 6 5,0 1 11 3,0 9 17-2,0 1-2 0,2-4-5 3,-7 1-13 2,5 1 5-9,-5-4-4 11,5-1-3-14,0-1-4 19,-5-1-2-16,5 0 0-3,-5-2 0 10,5 2 0-6,2-2 0 6,-2 0-4-5,-5 0-5 9,5 0-8-13,5 0 3 7,-5 0 1-1,7 0 6 0,-12 0 2 2,5 0 2-1,-5 0-2 1,5 4 5-5,0 6 3 5,0 2 27 0,-5 8-6 6,5 2-3-13,-5 2-12 10,0 2-6-10,12-2-1 12,-2-2 4-13,0-2-4 15,7-6-1-15,-2-2-1 14,2-3 1-13,-2-2-1-2,7-5-5 15,-3-2-2-15,-1 0 1 17,9 0-17-17,-3 0 7 16,-2-3 2-15,0-8-5 15,-7 1-14-15,2 2-4 15,-7 4-3-16,-5 2 30 0,0-1 10 16,-5 3 0-15,0 0 0 3,0 0 3 5,5 0-1-2,2 0 7 2,3 5 40-2,-5 7-18-1,0 0-7 4,7-3-7-3,-12-2-2 0,5-2-8 1,-5-2-3 3,0-3-3-5,0 2-1 0,0-2 2 2,0 0-2 0,0 0 1 2,5 0-1-6,5 0-4 4,12 0-8 9,15 0-7-16,22 0-6 13,15-8-10-13,4-1-10 14,-4 2-3-12,0 3-7-3,-15 0 6 14,0 4 42-12,-27 0 7 12,-13 0 4-13,-6 0 14 15,-13 8 47-15,0 6 9 15,0 4-16-14,0 0-5 17,0 3-5-17,-22-3-13-2,12 1-12 13,-2-1-16-12,7-2-4 12,0-3 3-13,0-3-5 18,5-4 0-16,0-3-1 12,0 0 1-11,0-1-1-3,0-2 0 13,0 0-1-11,0 0-10 5,0 0 0-1,0 0-11 4,0 0 2-2,0 0 0 0,22 0 1-2,10 0 4 2,5 0 2 4,0 1 10-7,-5 8 2 8,-1 0 0-11,1 6 1 10,-2 1 7-11,-3 2 7 16,5 2 12-16,0 0-6 14,0 0-8-12,5-2-1-3,-5-2-3 16,0 2-1-16,0-4-3 14,4-2-3-13,1-2 2 17,-5-2-3-16,0 0 0 12,0-4 0-10,-5 0-2-3,5-2-10 10,-7-2 0-8,7 0-3 11,-5 0-13-14,-5 0 20 15,-12 0 1-14,-5 0 4 16,-5 2 3-17,4 7 0 16,4 0 20-14,-8 3 14-2,5 3-5 16,-5 1-13-16,0-3-10 15,5 0 0-14,-5-5-4 15,0-3 0-15,0 0-2 16,0-5 1-12,0 0 0-5,0 0 0 7,0 0-1 2,0 0 0-5,0 0 0 5,5 0-8-3,-5 0 0 2,0 0-13-2,5-10-15 2,-1 0 1 1,-4-1 0 2,5 5 7-8,-5 5 12 12,0-2 8-15,0 3 4 10,0 0 3-5,0 0-3 4,0 0-5-2,0 0-22 1,8 3-23-2,2 7-23 1,-1 0-68 7,14-5-38-8</inkml:trace>
    </iact:actionData>
  </iact:action>
  <iact:action type="add" startTime="151775">
    <iact:property name="dataType"/>
    <iact:actionData xml:id="d7">
      <inkml:trace xmlns:inkml="http://www.w3.org/2003/InkML" xml:id="stk6" contextRef="#ctx0" brushRef="#br2">16713 8368 220 0,'0'0'44'4,"0"0"-20"5,0 0 8-2,0 0 24 0,0 0-16-1,0 0-19 3,12-4 2-2,-12 4 22 2,0 0 15-4,5 0-9 3,-5 0-19 0,5 0-10 1,0 8 8-4,-5 10 4 4,5 1-16-1,7 6-9-1,-2 0 2 0,0 2-3 0,0-1-5 2,7 4 1-2,5 0-2-1,3-2 2 4,2 0-2-3,10 1-1 1,0-5 0 18,-1-1-1-24,9-2 3-2,1-1-2 4,-4-4 0 8,7-2-1-10,-7 0 4 10,-5-2 0-10,5-2-2 13,2 0 3-15,-2 0-1 16,5-2-3-15,-6 2 4 16,-1 1-3-17,-3-2-1 21,-1 1 0-19,-4 0-2-2,0 4 2 12,-7-2 1-10,-3 4-2 10,0-2 1-11,-2 1-1 15,-3-4 0-16,3 1 0 17,-3-2 0-17,-2 0 2 19,-3 0-2-17,-2-2 0-2,0 0 1 16,-1 1-1-14,4-4 0 8,-8 3 0-9,4 1 1 3,-4-4 0 9,3 1 0-9,2 0 1 9,-1-1-2-12,-4-1 0 15,8 2 0-16,-9-5 0 15,1 3 0-14,0-1 0 15,-5 1 0-15,0 0 0 14,5-2 0-13,0 2 0-1,-5-3 1 13,8 3-2-12,-8-1 1 4,0-1 0 2,0-2 0 0,0 3 0 0,0 3-16-2,0 6-33 7,-18 7-34-9,-28-6-176 15,-13-2-157-16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4566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47.76698" units="1/cm"/>
          <inkml:channelProperty channel="Y" name="resolution" value="62.42775" units="1/cm"/>
          <inkml:channelProperty channel="T" name="resolution" value="1" units="1/dev"/>
        </inkml:channelProperties>
      </inkml:inkSource>
      <inkml:timestamp xml:id="ts0" timeString="2021-04-15T23:57:28.36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  <inkml:brush xml:id="br1">
      <inkml:brushProperty name="width" value="0.08819" units="cm"/>
      <inkml:brushProperty name="height" value="0.35278" units="cm"/>
      <inkml:brushProperty name="color" value="#92D050"/>
      <inkml:brushProperty name="tip" value="rectangle"/>
      <inkml:brushProperty name="rasterOp" value="maskPen"/>
    </inkml:brush>
    <inkml:brush xml:id="br2">
      <inkml:brushProperty name="width" value="0.08819" units="cm"/>
      <inkml:brushProperty name="height" value="0.35278" units="cm"/>
      <inkml:brushProperty name="color" value="#00B0F0"/>
      <inkml:brushProperty name="tip" value="rectangle"/>
      <inkml:brushProperty name="rasterOp" value="maskPen"/>
    </inkml:brush>
    <inkml:brush xml:id="br3">
      <inkml:brushProperty name="width" value="0.08819" units="cm"/>
      <inkml:brushProperty name="height" value="0.35278" units="cm"/>
      <inkml:brushProperty name="color" value="#7030A0"/>
      <inkml:brushProperty name="tip" value="rectangle"/>
      <inkml:brushProperty name="rasterOp" value="maskPen"/>
    </inkml:brush>
    <inkml:brush xml:id="br4">
      <inkml:brushProperty name="width" value="0.055" units="cm"/>
      <inkml:brushProperty name="height" value="0.055" units="cm"/>
    </inkml:brush>
    <inkml:context xml:id="ctx1">
      <inkml:inkSource xml:id="inkSrc17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1" timeString="2021-04-15T23:57:28.369"/>
    </inkml:context>
    <inkml:brush xml:id="br5">
      <inkml:brushProperty name="width" value="0.05292" units="cm"/>
      <inkml:brushProperty name="height" value="0.05292" units="cm"/>
      <inkml:brushProperty name="color" value="#FFFF00"/>
    </inkml:brush>
    <inkml:brush xml:id="br6">
      <inkml:brushProperty name="width" value="0.05292" units="cm"/>
      <inkml:brushProperty name="height" value="0.05292" units="cm"/>
      <inkml:brushProperty name="color" value="#92D050"/>
    </inkml:brush>
    <inkml:brush xml:id="br7">
      <inkml:brushProperty name="width" value="0.05292" units="cm"/>
      <inkml:brushProperty name="height" value="0.05292" units="cm"/>
      <inkml:brushProperty name="color" value="#00B0F0"/>
    </inkml:brush>
    <inkml:brush xml:id="br8">
      <inkml:brushProperty name="width" value="0.05292" units="cm"/>
      <inkml:brushProperty name="height" value="0.05292" units="cm"/>
      <inkml:brushProperty name="color" value="#7030A0"/>
    </inkml:brush>
  </inkml:definitions>
  <iact:action type="add" startTime="101626">
    <iact:property name="dataType"/>
    <iact:actionData xml:id="d0">
      <inkml:trace xmlns:inkml="http://www.w3.org/2003/InkML" xml:id="stk0" contextRef="#ctx0" brushRef="#br0">14429 11060 0,'0'17'143,"158"18"-137,213 36 19,-177-53-10,212 52 1,-195-34 1,-87-19 0,-107-17 0,1 0 0,0 18 29,299 17-23,-176-35-8,212 18 2,0-18-1,-89 17 1,-105 1-1,-88-18 3,-18 0-6,17 0 4,54 0 0,-1-18 0,-70 18-1,18 0 1,-54 0 66,18 0 41,89-35-114,70 35 9,106-18-4,17 18 2,-105 0-1,-177 0 1,1 0-1,-36-17 6,17 17 59,36 0-71,123 0 12,54-18-7,70 1 2,-142-1 0,-69 18 0,-54-18-1,0 18 61,89-17-60,-71 17 5,88-18-5,-53 18-1,0 0 1,-53 0 0,-17 0 54,-18-18 137,-18 18 48</inkml:trace>
    </iact:actionData>
  </iact:action>
  <iact:action type="add" startTime="104530">
    <iact:property name="dataType"/>
    <iact:actionData xml:id="d1">
      <inkml:trace xmlns:inkml="http://www.w3.org/2003/InkML" xml:id="stk1" contextRef="#ctx0" brushRef="#br0">15046 12400 0,'123'0'126,"248"0"-108,-177 0-9,229 0 24,-105 0-17,-124 0 1,-124 0-1,-52 0 1,0 0 17,17 0 5,53 0-13,159-18-9,-18 18 0,-52 0 0,-124 0 1,0 0 121,52 0-130,107 0 9,17 0 15,-70 0-17,0-17 1,-124-1 1,-17 18 70,52-17-74,71 17-1,-70 0 4,88 0 1,-36 0-2,-52 0 2,-54-18-4,19 0 4,-1 18-2,53-17 0,-17-1 1,17 0 0,18 18-1,0 0 1,-18 0 0,-35 0 0,0 0-1,-1 0 3,19-17-4,-36 17 1,-17 0 1,17 0 0,36 0 0,-1-18 0,-34 18-1,-19 0 1,19 0 17,-19 0-19,1 0 2,-1 18 1,1-18-3,0 0 27,-1 0-15,19 17 4,-19-17-15,36 36 2,18-19-1,35 19-1,-36-1 0,-17-35 156,-18 0-166,54 0 18</inkml:trace>
    </iact:actionData>
  </iact:action>
  <iact:action type="add" startTime="107619">
    <iact:property name="dataType"/>
    <iact:actionData xml:id="d2">
      <inkml:trace xmlns:inkml="http://www.w3.org/2003/InkML" xml:id="stk2" contextRef="#ctx0" brushRef="#br0">16263 11924 0,'0'0'1,"0"-18"14,18 18 62,17 0-66,-17 0 16,17 0-12,-17 0 2,52 18 0,-52-18 0,-1 0 40,72 18-37,-54-18 4,18 0 363,0 0-379,-18 0 12,18 0 14</inkml:trace>
    </iact:actionData>
  </iact:action>
  <iact:action type="add" startTime="128072">
    <iact:property name="dataType"/>
    <iact:actionData xml:id="d3">
      <inkml:trace xmlns:inkml="http://www.w3.org/2003/InkML" xml:id="stk3" contextRef="#ctx0" brushRef="#br1">18115 16122 0,'0'18'31,"-17"-18"28,-36 0-41,35 0 0,-17 17-2,-18-17 1,0 0 0,0 0 0,18 0-1,-18 0 1,-18 0 16,54 0-16,-36 0 5,35 0-9,-17 0 3,35-17 0</inkml:trace>
    </iact:actionData>
  </iact:action>
  <iact:action type="add" startTime="130131">
    <iact:property name="dataType"/>
    <iact:actionData xml:id="d4">
      <inkml:trace xmlns:inkml="http://www.w3.org/2003/InkML" xml:id="stk4" contextRef="#ctx0" brushRef="#br1">17498 15152 0,'88'-35'62,"-35"35"-47,-18-18 9,36 18-8,-54 0 0,19 0 18,-19-18-1,1 18-16,17-17 227,-17 17-220,17-18-4,0 18 168,18 0-177,-35 0 18</inkml:trace>
    </iact:actionData>
  </iact:action>
  <iact:action type="add" startTime="132016">
    <iact:property name="dataType"/>
    <iact:actionData xml:id="d5">
      <inkml:trace xmlns:inkml="http://www.w3.org/2003/InkML" xml:id="stk5" contextRef="#ctx0" brushRef="#br1">17709 13758 0,'36'0'105,"-19"0"-89,1 0 0,0 0 14,35 0 5,-18 0-5,-18 0-13</inkml:trace>
    </iact:actionData>
  </iact:action>
  <iact:action type="add" startTime="133378">
    <iact:property name="dataType"/>
    <iact:actionData xml:id="d6">
      <inkml:trace xmlns:inkml="http://www.w3.org/2003/InkML" xml:id="stk6" contextRef="#ctx0" brushRef="#br1">15416 13794 0,'0'0'0,"-17"0"50,-19 0-5,19 0-32,-36 0 0,-53 0 20,36 0-17,-1 0 1,36 0-1,17 0 1,-35 0 0,35-18 1,1 18-3,-18 0 2</inkml:trace>
    </iact:actionData>
  </iact:action>
  <iact:action type="add" startTime="135994">
    <iact:property name="dataType"/>
    <iact:actionData xml:id="d7">
      <inkml:trace xmlns:inkml="http://www.w3.org/2003/InkML" xml:id="stk7" contextRef="#ctx0" brushRef="#br1">18292 13935 0,'-18'0'138,"-35"0"-124,35 0-11,-52 0 17,52 0-8,-35 0 5,0 0 1,0 0-3,-88-18 2,88 18-1,18 0 2,-18 0-2,-35-18 1,53 1 16,-1 17-17,1 0 1,35-18 90</inkml:trace>
    </iact:actionData>
  </iact:action>
  <iact:action type="add" startTime="146552">
    <iact:property name="dataType"/>
    <iact:actionData xml:id="d8">
      <inkml:trace xmlns:inkml="http://www.w3.org/2003/InkML" xml:id="stk8" contextRef="#ctx0" brushRef="#br2">20073 15117 0,'176'0'104,"-123"0"-94,0 0 23,0 0-17,0 0 1,-18 17-1,1-17 1,-19 0-1,1 0 1,0 0 16,70 0-16,-53-17 0,0 17 0,-17 0 0,17 0-1,-17 0 13,0 0-8,34-18 12,-34 18-16,17 0-1</inkml:trace>
    </iact:actionData>
  </iact:action>
  <iact:action type="add" startTime="147992">
    <iact:property name="dataType"/>
    <iact:actionData xml:id="d9">
      <inkml:trace xmlns:inkml="http://www.w3.org/2003/InkML" xml:id="stk9" contextRef="#ctx0" brushRef="#br2">20197 13829 0,'17'0'74,"71"0"-51,-35 0-20,18 0 5,-1 18 8,54-18 0,-54 17 2,-34 1 1,-19-18-7,1 0 5,17 0 1,-17 0-3,0 0 3,-1 0-1,1 0-1,-1 0 1,1 0 2,0 0-5</inkml:trace>
    </iact:actionData>
  </iact:action>
  <iact:action type="add" startTime="160160">
    <iact:property name="dataType"/>
    <iact:actionData xml:id="d10">
      <inkml:trace xmlns:inkml="http://www.w3.org/2003/InkML" xml:id="stk10" contextRef="#ctx0" brushRef="#br3">14799 15205 0,'0'0'0,"35"0"21,-17 0-4,35 0 0,35 0-1,0 0 1,-52 17-1,16-17 1,1 18 0,36-18-1,-54 0 1,18 0 0,-18 0 1,-17 0-1,-1 0 0,1 0-2,0 0 4,-1 18-2,1-18 0,0 0-2</inkml:trace>
    </iact:actionData>
  </iact:action>
  <iact:action type="add" startTime="170369">
    <iact:property name="dataType"/>
    <iact:actionData xml:id="d11">
      <inkml:trace xmlns:inkml="http://www.w3.org/2003/InkML" xml:id="stk11" contextRef="#ctx0" brushRef="#br3">16140 15117 0,'52'0'48,"1"0"-33,53 0 17,-70 0-15,16 0 0,-34 0 0,17-18-1,18 0 1,35 1 1,-70-1-1,0 18-1,-1 0 1,1 0-2,0 0 3,-1-18 15</inkml:trace>
    </iact:actionData>
  </iact:action>
  <iact:action type="add" startTime="179265">
    <iact:property name="dataType"/>
    <iact:actionData xml:id="d12">
      <inkml:trace xmlns:inkml="http://www.w3.org/2003/InkML" xml:id="stk12" contextRef="#ctx0" brushRef="#br2">21043 16245 0,'-17'0'111,"-1"0"-96,-17 0-14,-18 0 6,17 18 26,-34 0-17,35-18 1,17 0-1,-17 0 1,17 0-1,0 0 6,-17 0 7,-18 0-13,18 0 1,17 0-1,1 0 43,-54-18-39,53 18 2,-17-35-6,-35 17 1,-19 0 0,54 1-1,-35-1 1</inkml:trace>
    </iact:actionData>
  </iact:action>
  <iact:action type="remove" startTime="188148">
    <iact:property name="style" value="instant"/>
    <iact:actionData xml:id="d13" ref="#d12"/>
  </iact:action>
  <iact:action type="add" startTime="188158">
    <iact:property name="dataType" value="strokeEraser"/>
    <iact:actionData xml:id="d14">
      <inkml:trace xmlns:inkml="http://www.w3.org/2003/InkML" xml:id="stk13" contextRef="#ctx0" brushRef="#br4">24359 16140 0,'53'0'46,"0"0"-38,35 0 0,-35 0 0,88 0 0,-35 0 0,-35 0 2,17 0-5,18 0 4,-71 0-1,36 0 0,-36 0 0,-17 0 0,17 0 0,-18 0 0</inkml:trace>
    </iact:actionData>
  </iact:action>
  <iact:action type="remove" startTime="189325">
    <iact:property name="style" value="instant"/>
    <iact:actionData xml:id="d15" ref="#d11"/>
  </iact:action>
  <iact:action type="add" startTime="189333">
    <iact:property name="dataType" value="strokeEraser"/>
    <iact:actionData xml:id="d16">
      <inkml:trace xmlns:inkml="http://www.w3.org/2003/InkML" xml:id="stk14" contextRef="#ctx0" brushRef="#br4">21043 15152 0,'0'0'10,"-53"0"-6,36 0 2,-36 0 7,-35 35 3,52-35-14,1 0 15,17 0-9,-17 0-1,-18 0 9,36 0-7,-19 0 8,1 0-1,0 0 9</inkml:trace>
    </iact:actionData>
  </iact:action>
  <iact:action type="remove" startTime="190099">
    <iact:property name="style" value="instant"/>
    <iact:actionData xml:id="d17" ref="#d3"/>
  </iact:action>
  <iact:action type="add" startTime="190112">
    <iact:property name="dataType" value="strokeEraser"/>
    <iact:actionData xml:id="d18">
      <inkml:trace xmlns:inkml="http://www.w3.org/2003/InkML" xml:id="stk15" contextRef="#ctx0" brushRef="#br4">21784 15963 0,'35'0'102,"-17"0"-92,17 18-3,1-18 2,16 0-2,19 17 1,-18 1-1,-18 0 1,0-18 0,-17 17 1,17-17-1,-17 18 0,0-18 0</inkml:trace>
    </iact:actionData>
  </iact:action>
  <iact:action type="remove" startTime="191617">
    <iact:property name="style" value="instant"/>
    <iact:actionData xml:id="d19" ref="#d2"/>
  </iact:action>
  <iact:action type="add" startTime="191619">
    <iact:property name="dataType" value="strokeEraser"/>
    <iact:actionData xml:id="d20">
      <inkml:trace xmlns:inkml="http://www.w3.org/2003/InkML" xml:id="stk16" contextRef="#ctx0" brushRef="#br4">20884 11906 0,'-52'0'56,"-19"0"-40,18 0 0,35 0-8,1 0 0,-36 0 8,35 0-8,-35 0 1,36 0-1,-36 0 0,17 0 0,1-17 16,18 17-16,-1 0 8,-17 0-8,17 0 7,0 0-7,1 0 40</inkml:trace>
    </iact:actionData>
  </iact:action>
  <iact:action type="add" startTime="216436">
    <iact:property name="dataType"/>
    <iact:actionData xml:id="d21">
      <inkml:trace xmlns:inkml="http://www.w3.org/2003/InkML" xml:id="stk17" contextRef="#ctx1" brushRef="#br5">15865 11855 17 0,'0'0'22'6,"0"0"9"1,0 0-7 2,0 0-6-2,0 0 13-1,0 0 15 2,-5 0 6 0,5 0-1 0,0 0-16-1,0 0-10 1,0 0-8 0,0 0-8-2,0 0-2 4,0 0 2-3,0 0-5 2,0 0-1-3,0 0-3 0,0 0 0 2,0 0 0 0,0 0-1 0,0 0 1-1,0 0 1 1,0 0 0 1,0 2 0-2,0 2-1-2,0 0 1 3,0 4 4-1,0 1 2 1,5 3 0-2,12 1 7 3,-2 3 3-2,7-2-5-1,-7-4-8 2,2 2-4 0,-2-4 2 0,-8-2 0 0,3 0-2-2,0-3 0 2,-10-2 0 0,10-1-1 0,2 0 1-2,-7 2-7 2,0 0-26 0,0 0-8-2,0-2-4 2,2 4-26 0,3-4 3 0,5 1-6 0,-10 2-34-2</inkml:trace>
    </iact:actionData>
  </iact:action>
  <iact:action type="add" startTime="217154">
    <iact:property name="dataType"/>
    <iact:actionData xml:id="d22">
      <inkml:trace xmlns:inkml="http://www.w3.org/2003/InkML" xml:id="stk18" contextRef="#ctx1" brushRef="#br5">16015 11953 26 0,'0'0'71'7,"0"0"10"2,0 0-33-2,0 0-1-1,0 0-13 3,0 0-10-2,5 68-6 1,-5-57-1 0,0-2 11-2,5-1-6 2,0 3-1 0,0-4 5 1,-5 4-6-3,7-3-9 2,3 2-4 0,0-2-1 1,7-2-2-2,-7-1-2 0,-5-1-1 2,5 0 6-3,2 1-1 0,-2-1-1 3,4 1 2-2,4 2-5-1,-4-2 2 3,9 1-4-2,-6 3 2 1,-7 0-1 0,4 0 0-3,-1-1-1 3,-4-2 14 1,1 0-11-3,3-2-2 2,-4 4 0-1,6-2 0 1,-3-2 0 0,3 0-1-2,-5 0 2 3,2-2-1 1,-7 0-1-3,10 0 0-2,-3 0 0 4,3-2 1-2,2 0 0 1,-7 0 1-1,-5 0 0 1,5 0-2 1,2 0 0-2,-2 2 0-2,5-2 0 3,-3 2 0 0,-2 0 0-2,0 1 0 2,7 0 0 1,-2-1 0-2,-3 0 1 1,3 0-1 1,2 0 0 4,-2 0 0-13,2-2 1 17,-7 2-1-16,-1-2 0 15,1 0 1-16,3 0-1 16,1 0 0-15,4 0 0 1,-4 0 1 13,3 0 1-15,-2 0-2 15,-5 0 1-15,7 0 0 17,-12-2 1-17,5 0 2 16,2-2-1-15,3 0 0 16,2 0 0-17,3-2-3 0,-3 2 0 16,-2 0 1-16,2 0 0 16,-2 2-1-15,7-2 0 16,-12 0 2-16,-5 0-1 15,12-2-1-13,-7 2 0-2,4-3 2 13,4 2-1-13,-4-2 6 13,4 0-3-13,1-1-2 14,3 0-1-15,-4-1 2 17,-4 1-3-17,1 2 1 19,2 1-1-19,-2-3 2 0,2 2-2 15,-7-2 6-14,0-1 9 14,2 0-1-15,3-1-7 16,2-3 0-16,-2 5-6 17,2 0 3-17,-7 0-2 16,5 0-1-15,-3 2 0-1,3 0 1 16,-10 2 0-16,7 0-1 17,-7-2 5-17,-5 2-4 16,5 0 5-15,-5 0 0 16,5-2 3-17,0 0 3 0,-5-3 1 16,5 0-9-16,-5 1 9 16,0-4-8-16,0 2-3 17,0-4 3-17,0 2 0 17,0-2-1-17,0 0-1 18,0 1-2-18,0 2 3 0,0-3-2 15,0 4 0-15,0-5-3 17,0 1 0-17,0 3 4 16,0-5-1-15,0 4 0 16,0-4 0-17,0 2 0 0,0 0-2 19,0-3 4-18,0 5-1 12,0-2 3-12,0 0 0 15,0-2 0-15,0 4-3 14,0 0 3-15,0 0-4 20,0 2 2-20,0 0-1 0,0 1 8 13,0 0-9-13,0 1-1 17,0 0 2-16,0 0 0 15,0-2 0-15,-5 2-2 17,5 0 1-17,0 0 0-1,0 2 0 14,0 0 1-13,0 0 0 5,0-1-1 2,0 4 0-2,0-3-3 2,0 2 1 0,-5 2 0-2,5-2-1 2,0 0 1 0,0 2-1-1,0 2 1 9,-5 0 2-16,5-2 0 7,-5 0-2-1,5 2 0 2,0-2 1 0,0 2 0 0,-5-4 2 1,5 2-3-5,-5 0 0 5,-2-4 2-1,2 1 3 9,-5 2-4-16,5-1 1 15,-7-1 6-15,7 2-6 14,-5 0 1-12,5 2-3-3,-5-1 1 15,-7 2-2-15,12 0 2 16,-5-2-2-15,-2-1 2 14,7-1-2-14,-5 3 0 14,-2-1-1-14,2-2-1 18,0 2 2-18,-12 0-1-1,7-1 2 15,-12 2-1-15,-5-2 0 14,5 3-1-14,8 0 1 17,2 0 0-17,2 0 0 17,-2 0-1-17,2 0 1 18,-7 0-2-18,7 0 2 0,-2 0 0 16,7 0 0-15,0 0-1 17,3 0 1-16,2 0 0-2,-5 0 0 12,5 0 1 6,-5 0-1-18,-2 0 0 0,-3 0 0 17,3 0 0-17,2 0 0 14,-5 0-1-13,-2 0 1 15,-3 3 0-16,-2-2 0 18,5 2 0-15,7-1 1-3,-4 0-1 14,1 0 0-14,3 0 0 16,-4 0 0-15,6 2 0 16,-2-3-1-17,-4 2 1 14,1-1 1-13,4 0-1 2,-6-1-1 11,7 2 1-14,-1 0 1 16,-6 2-1-15,-2 2 0 14,-15 0-3-15,12 1 3 17,-2 0-1-17,7-2 1 17,-2 2 0-17,-5 0 0 18,7-3 0-18,5 0 0 0,-2-1 0 15,7-2 0-15,0 0 1 16,0 0-1-15,0 2 0 15,-7 0-1-15,2 2 1 16,0 0-2-17,-2 0 2 0,2 0 0 16,5 0 0-16,0-2-1 16,5 2 2-15,-9-2-1 16,1 2 1-16,-2-2-1 14,-4 2 1-11,1 4 0-4,4 0 3 14,-14 0-4-14,14 0 2 15,-14 0-1-15,9-1 2 17,9-2-2-17,-8 4 4 16,-1-6-5-15,4 3 1 18,-2-4 0-18,2 5-1-1,0-1 0 17,5-3 0-17,-12 4 0 12,7-4 1-11,0 4-1 15,-7-1 2-16,7-1-2 17,-2 4 0-17,2-1 1 21,-5 2 2-21,3-2-2 0,-3 0 2 12,-2-2-3-12,7 0 4 17,-12 2-4-17,12-4 1 16,-5 2 0-15,3-4 1 16,7 2-2-17,-5-2 1 0,6 0-1 16,-1 0 1-15,-8-2-1 14,8 0 0-14,5 0 0 16,-4 0-1-15,-1 3 1-2,0 0 0 15,0 2-1-12,-3 2 1 12,3 0 0-14,1 0 1 12,-6-1-1-12,5 0 2 15,-7-1-1-15,2 0 0 14,5-1-1-14,5-2 1 16,-5 2 0-17,5-2 0 0,0-2-1 20,-8 0 0-19,8 0 0-1,0-2-1 8,0 0 0 1,0 2 1-1,0-2 0-1,0 0-2 2,0 0 2-1,0 0 0 0,0 0 1 0,0 0-1-3,0 0 1 2,0 0 0 2,0 0-1-1,0 0 0-1,0 0 2 0,0 0-2 1,0 0 0-3,0 0 0 4,0 0 0-1,0 0 0 2,0 0 0-5,0 0 0 2,0 0-1 1,0 0-5 0,0 3-36-3,0 2-36 4,0 5-28-3,0 2 0 4,0-4-173-2,0-2-36-1</inkml:trace>
    </iact:actionData>
  </iact:action>
  <iact:action type="add" startTime="231916">
    <iact:property name="dataType"/>
    <iact:actionData xml:id="d23">
      <inkml:trace xmlns:inkml="http://www.w3.org/2003/InkML" xml:id="stk19" contextRef="#ctx1" brushRef="#br6">17731 15837 17 0,'0'0'20'6,"0"0"9"3,0 0-6-2,0 0-11-2,0 0 3 4,0 0 6-1,5-12 16-1,-5 12 24-1,0 0 12 2,0 0-21 0,0 0-6 0,0 0 13-2,0 0-8 3,0 0-2-1,0 0-6 0,0 0-10-2,0 0-5 4,0 0-9-3,0 0-7 0,0 0-9-1,0 0-3 2,0 0 0 0,-10 0 7 0,0 0-7-2,-2 0 0 1,7 0-6 1,-5 0 10 0,0 0-4-2,-7 0 9 2,7 0-8 0,-7 4 2 0,2 1-2-2,5 2 0 3,-7-1 2-2,2-2 1 1,-2 2-1-2,2 2 2 2,-2 0-2 0,2-4 0 0,6 2-2-1,1 2 1 0,-2-4 0 2,6 6-1-2,-1-2 3-1,0 6-2 2,-8-4 0 0,8 3 0 0,1-4 2-1,-6 4-3 0,2-8-1 1,-1 7 2 0,4-1-1-1,0 1 0 1,0-2 1 1,0 2 0-1,-3-2 0-1,4-2-2-1,-1-3 0 2,0 8 1 0,-5-3-1 15,3 2 1-23,-3 2 0 0,0 0-1 17,0-2 5-17,3 2-3 17,2 0-1-16,0-2 0 17,0-2-1-17,0-2 0-1,5 2 0 14,0-2 1-13,0 2 2 14,0-2 0-14,0 0 6 14,0 2 0-14,0-4-7 15,0 2 5-16,0 1-2 16,0-6-3-16,0 3 0 0,0 2-1 17,0 1 2-17,5 0 3 17,-5 0 0-17,5 0-6 16,0 0 5-15,-5 0-5 16,5-4 0-17,2 4 1 0,-7 0-1 18,5-1 1-17,-5-2-1 13,0-2 1-13,0 0-1 5,10 0 1 3,-5 2-1 8,0-2 0-17,7 4 1 2,-2-4 2 14,0 2-1-16,7 2 0 16,-7-4 1-16,4 2-1 16,4 2 2-15,4-4-2 15,-8 6 2-16,9-6-2 19,-4 0-1-18,-2 0-1-1,3-2 2 15,-3 2-1-14,3 0-1 13,-3 0 2-11,-2-4-2 10,2 0 3-13,-2 0-2 18,2 0-1-14,3 0 3-4,2 0-3 14,5 0 3-14,0 0-2 14,-7 3 0-13,7-3-1 15,0 0 0-15,0 0 0 15,-8 0 1-15,3 0 0 16,-7 0-1-16,7 0 1-1,-7 0-1 15,2 0 1-15,-2 0-2 15,2 0 2-14,-2 0 0 15,-3 0-1-16,3 0 0 18,0 0 0-15,7-3 3-3,0-1-4 14,-7 0 2-13,2 0 0 14,-2 2-1-14,2-2 1 14,-2-4-1-14,2 2 0 15,-2 2 1-16,-6 0 0 19,4 0 0-18,2-2-1-1,-6 2 0 15,9-4 1-15,1 4-1 15,-2-6 3-14,-2 6-3 15,2-6 1-15,-7 2 0 3,7 0-1 6,-2-6 1 7,-5 0 0-17,2-3 0 0,-7-1-1 17,5 0 1-17,2 0-1 17,-2 4-1-17,0-4 1 16,-5 4 1-15,7 2-1 16,-7-2 0-17,5 0 0 0,-5 2 0 16,7-2-1-15,-12 2 1 14,5-2 0-14,0 0 0 16,0 2 2-16,-5-2-2 3,0 0 2 8,0 0-1-9,0-4-1 9,0 2-1-12,0 2 1 17,0-4 1-17,0 3-1 18,0-1 1-18,0 6-1 16,0 1 0-15,0-4 0 17,0 8-1-18,0-4 3 0,0 0-2 14,0 0 1-13,-5 0-1 14,-12 0 0-14,12-3 2 15,-10 2-3-16,3-4 3 17,7 0-2-17,-5 2 1 16,5-1 2-16,-5 4-3 0,-2-1 3 17,2 2-1-17,0 0 0 17,-2 2 3-17,2 3 7 16,5-3-3-15,-4 1-7 16,1 1 3-17,-2 1 0 0,0-2 0 18,-2-1 0-17,2 0-1 13,-4 3 7-13,1 0-8 15,-1-1 5-12,4 0-6-4,2 3 6 12,8 1-7 4,-5-3 5-16,1 3 1 0,-1 0-4 8,0-3 0 1,0 3 3-2,-3 0-4-1,3-3 0 3,-4 3-1 3,4 0-1-7,-5-4 0 10,3 4 0-15,-3 0 1 16,0 0 1-16,5-4-1 14,-7 4 2-13,2 0-2 14,0 0 2-14,5 0-1 15,-7 0-1-16,7 0-1 17,-5 0 0-16,5 0 0-1,-12 0-1 15,2 0 1-14,-7 0 0 15,0 0 1-16,7 0-2 16,-2 0 1-16,2 4 0 18,0-4-1-18,-2 7 0 0,3-1 1 18,-4-1-1-17,4 2 1 13,-4-4 0-13,9 1 0 15,4-2-1-16,0 0 1 16,-3 2 0-13,8-4 2-3,-5 0-2 13,5 0 1-13,-4 0-1 8,-1 0 0 0,0 5 1 9,-8-2-1-16,-1-3 0 15,4 4 1-16,-7 1-1 18,12-5 0-18,0 6 0 0,5-6 0 16,-5 3 0-16,5-3 1 6,-5 0-1 2,5 0 0 0,0 0 0 0,0 0 1-2,0 0 0 2,0 0-1 0,0 0 0 1,0 0 0-2,0 0 2 0,0 0-2 2,0 0 0-1,-7 0 0-2,7 0 0 2,0 0-1 0,-5 0 0 0,5 0-4 6,-5 2-49-14,-5 4-62 6,-12 0-26 1,-10-2-102 10</inkml:trace>
    </iact:actionData>
  </iact:action>
  <iact:action type="add" startTime="244650">
    <iact:property name="dataType"/>
    <iact:actionData xml:id="d24">
      <inkml:trace xmlns:inkml="http://www.w3.org/2003/InkML" xml:id="stk20" contextRef="#ctx1" brushRef="#br7">20317 16007 50 0,'0'0'72'5,"0"0"3"4,0 0-23-1,0 0 14 0,0 0-19-2,0 0-15 2,-52 0-4-1,40 0 6 2,2 0-16-2,0 0-9-1,-2 0-3 4,2 0-1-3,0 5-5-1,-2-5 0 2,2 0-1 0,0 1-6 0,0 2-18-2,-7-3-2 1,7 0-22 2,5 0-16-2,-2 0 7-1,7 0-10 5,0 0-15-6,0 0-14 5</inkml:trace>
    </iact:actionData>
  </iact:action>
  <iact:action type="add" startTime="244886">
    <iact:property name="dataType"/>
    <iact:actionData xml:id="d25">
      <inkml:trace xmlns:inkml="http://www.w3.org/2003/InkML" xml:id="stk21" contextRef="#ctx1" brushRef="#br7">20317 16007 79 0,'-197'9'65'4,"197"-9"3"4,-5 0-3-2,5 0-10 1,-5 6-15 2,-5-2-4-3,0 4 1 2,-2 2-1 0,2-2-6 0,0 2-1-2,3 2 1 2,2-2 3 0,-5-2 0 18,0 6-5-25,-7 4-3-1,3-4 15 19,9 2-20-18,-8-2-7-1,8 0 2 15,5 4-8-14,0-8-2 12,0 6 3-13,0-6-3 17,0 3 3-17,0 0-4 16,0-3 7-15,0 2 7 14,0-3-10-14,5 0-5 15,8 0 7-16,-4 5-5 1,6-5-4 15,-3 6 0-16,3 1 6 16,-5-2-5-15,2 0-1 15,-7 2 4-16,0-6-2 18,5 2 2-18,2-6-5 0,-7 2 0 15,5-4 0-14,-5 2 2 15,12 2-2-16,-2 2 0 17,-3-2 0-17,8 2 0 17,-3 1 0-13,-2-4-2-4,2 1 2 12,-2 0-4-12,-5-6-4 17,12 2-12-17,0-1 14 17,-2-3 3-17,16 0 2 18,-9 0 0-17,5 6 1-1,0-6-1 15,0 0-11-15,5 0-8 16,0 0 13-15,-5 0 7 15,5 0 0-15,-5 0-2 15,0 0-5-16,0 0 5 15,0 0-1-14,-5-9-1 15,-3 3-2-16,8-6-6 0,-5 1 5 16,0-4-3-15,0 1-4 16,-2-4 7-17,2 0-5 16,0-4 5-16,0 4-2 17,-7-4 9-16,2-2 0-1,5 2 1 16,-12 4 3-15,2-5 5 15,-2 5 18-15,2-2-8 15,-2 4-8-15,7 0-4 2,-13-2-1 8,9 0 2 6,-8 0-5-17,4 0 1 0,3 0 2 17,3 0 2-17,-3 0-4 17,-2-4-2-17,2 4 1 16,-7-4 8-16,0 4-3 20,-3 0-3-19,-2-3 3-1,-5 2-2 13,0-4-2-12,0 1 2 15,0 0-3-15,0 4 1 15,0 4-1-15,0 0-1 13,0 2 5-13,0 2 0 15,0 2-4-16,0-2 0 0,0 6 4 16,0-4 5-15,0 2-1 16,-12 0-6-16,7 1 0 18,-5-1 3-19,0 3-5 0,-2-3 5 16,2 3-1-15,-5-8-4 12,-2 5-3-12,3 0 0 14,-4-3 1-13,4 0 1 13,-4 1-2-15,4 2 0 17,-4 2 2-13,4-4-2-4,-4 4 0 12,4 0 0-12,4 2 1 17,-2-2-1-17,-3 0 0 17,3 4-4-17,-3-4 3 16,10 2-1-16,-5 2 1 18,-2 0 1-17,2-2 0-1,-7 2 0 15,7 0 1-14,-5 0-1 15,3 0 0-15,2 0 0 15,5 0 0-15,-5 0 0 2,-2 0 0 8,-3 0 0-9,-2 0 0 13,2 0 0-15,-7 0 0 17,3 8 0-17,-4-4 0 17,1 4 0-16,3-2 0 17,-8 2 0-17,4-4 0-1,4 6 1 16,-3-6-1-15,0 5 0 11,2-4 0-12,3 2 0 17,-3 0 0-17,3 6 0 17,-8-4-1-17,3 3 2 17,0 2-1-17,2-2 1 16,3 2-1-16,-3-4 0 0,3 4 2 17,3 2-1-17,1-2-1 16,-2-2 5-15,-2 2-3 15,3 0 2-16,-4-4-1 2,8-2 2 16,1 1-3-18,4-4 1 15,0-1-3-14,-3 1 2 14,4-1-2-14,-1-3 0 5,-5 3 2 3,5 0 0 8,-3 1-2-13,-1-1-1-4,4-4 1 12,-5 4 0-12,-2 0 1 16,7 2-1-15,0-3 0 15,0 2 0-15,5-5 0 15,-10 1 0-16,10-1 0 2,0 0 0 6,-7 3 0 2,7-3 0 5,-5 0 0-15,0 2 1 6,5-2-1 2,-10 7 0-1,5-2-1 4,-12 1 0 6,2 2 1-17,3-8-21 16,2 4-34-15,5 0-34-1,-5-4-56 16,-7 0-167-16</inkml:trace>
    </iact:actionData>
  </iact:action>
  <iact:action type="add" startTime="259307">
    <iact:property name="dataType"/>
    <iact:actionData xml:id="d26">
      <inkml:trace xmlns:inkml="http://www.w3.org/2003/InkML" xml:id="stk22" contextRef="#ctx1" brushRef="#br8">16258 14966 43 0,'0'0'79'5,"0"0"-17"1,0 0 1 2,0 0-5-1,0 0-13 1,0 0-14 1,0 0-2-4,0 0 7 4,0 3-2-2,0 3-7 0,0 0-3 0,0 2 7 2,-9 0-4-2,1 2 2-1,3-2 3 3,-9 2-7-2,9 1-7 2,-8 0 0-2,4-1 1 0,-1 4-4 0,-3-2-5 1,-1-2-4-2,4 2 5 2,-2-2-5 0,7 2-1 0,0-2-2 1,0-2 0-3,0 2-1 2,0 0-1-1,-2 1 2 0,-3 0 2 1,0 6-4 1,5-8 7-3,-7 5 13 4,7-2-21-4,-5 3 3 2,5-1-1 0,5 2 13 1,-5-6-3-4,5 2-11 4,-7 2 1-4,-3-4-2 6,5 2 13-7,5-4-12 4,0 2-1 2,0-4 0-2,0 2 0-3,0 0 0 4,0 2-1-2,0 2 3 0,0-2-3-1,0-2 1 2,5-2-1 0,12-2 0 0,-7 4-3-1,0-6 4 0,0 2 1 2,2 0-1 0,3 0-6-5,-3 0 4 4,3 0 0 2,-1-2 2-3,4 2 0-1,-4 4-1 1,9-3 0 23,-6 0 0-30,-2-1 1 0,-1 0-1 0,-1-4-4 34,-4 5-7-34,1-5-1 0,3 1 8 0,1-1 2 18,-4 0 2-18,7 0 0 0,-2 0-1 16,7 0-3-16,-7 0 1 17,2 0-1-16,-2 0 4 15,2 0 1-16,-2 0-2 16,2 0-4-12,-7 0 2-4,0 0 1 15,2 0 3-14,-2 0 0 13,0 0-2-13,7 0-1 15,-7 0-9-16,7 0 5 15,-2-1 4-15,-6-4 2 18,4-1-1-17,-8 2 1-1,0 4 1 15,0-2 0-15,-1 1-1 6,9 1 1 5,-8 0 0-5,4-5 0 5,-4 1 1 7,8 0-1-17,-8 0 1 0,4-2-1 11,-4-2-2-10,13 0 2 13,-9 2 0-15,1-2 0 18,2 2 0-17,-7-2 0 13,0 2 1-14,5 0 0 18,-5 4 1-18,2-6-2 0,-2 2 0 18,0 2 1-17,0-4 0 15,5 0-1-15,-5 2 0 13,7-6 1-13,-2 2-1 16,0-2 0-16,2 2 0-1,-2 2 0 13,0 2 0 6,2-4 1-18,-2 2-1-1,-5 0 0 14,0-2 1-14,0 2 1 16,7-5-1-16,-7 2-1 19,0-2 0-19,5 0 0 0,-3-4 1 15,-2 2 1-14,0-2-2 17,0-1 0-17,-5 0 2 13,0 0-2-12,0 0 2-2,5 0-2 14,-5 3 1 3,0 0 0-15,0 3 1-2,0 1 3 14,0 2 4-14,0 0-1 18,0 0-5-18,0-1 2 17,0-3-2-13,0 4 5-4,0 0-4 13,0-2-4-12,0 3 5 15,-10-2-1-15,5 2 2 13,0 2 0-13,-2-2 4 15,2 4-4-16,0-1 1 17,0 4-1-15,0-5-6-2,0 2 4 13,-2 2-3 4,-3-3 1-17,5 4-1 0,-5-3 0 17,5-2-1-17,-2-2 0 16,-3 4 1-15,5-2-1 16,-5-1 0-17,3 7 2 0,-3-1 1 16,5-1 1-15,0 0-1 6,5 2 0 2,-5 0 0-4,-2 0-2 4,2 0 1-3,-5 0 1 7,-5-4-2-9,3 4-1 8,2 0 0-10,0 0 0 14,3 0-1-15,-3 0 1 15,5 0 0-15,-4 0 0 13,-9 0 0-14,4 0 0 18,-9 0 1-18,9 4 0 0,-8-2 0 17,7 1-1-17,-2 0 1 16,2 3-1-15,3-2 1 15,-3 0-1-16,5 0 2 16,-2-2-4-13,2 2 2-3,-7 4 0 16,2-2-1-15,0 2 1 12,-2-3 0-13,2 4 3 16,3-5-1-15,7 0-2 16,-5-4 3-17,-2 4-1 17,2-2 1-16,0 2-3-1,10-3 2 15,-5-1-2-14,0 0 1 17,5 3-1-17,-7-3 1 2,2 4-1 7,5-4 1-4,-10 4 0 0,0 5 3 3,-7 0-4 3,7 1 3 6,-7 1-1-17,2-4 5-1,-2 6-6 16,7-2 0-16,1 1-1 16,4 0 2-15,0-2 1 15,-3-4 0-16,8 0-3 0,-5-1 2 17,1 1-2-17,4-3 0 16,-5-3 0-15,5 0-21 15,0 4-61-15,0-4-66 4,0 0-203 0</inkml:trace>
    </iact:actionData>
  </iact:action>
</iact:actions>
</file>

<file path=ppt/media/image1.png>
</file>

<file path=ppt/media/image10.png>
</file>

<file path=ppt/media/image11.jpg>
</file>

<file path=ppt/media/image12.png>
</file>

<file path=ppt/media/image13.wmf>
</file>

<file path=ppt/media/image14.wmf>
</file>

<file path=ppt/media/image15.png>
</file>

<file path=ppt/media/image16.png>
</file>

<file path=ppt/media/image17.png>
</file>

<file path=ppt/media/image18.png>
</file>

<file path=ppt/media/image19.wmf>
</file>

<file path=ppt/media/image2.wmf>
</file>

<file path=ppt/media/image3.gif>
</file>

<file path=ppt/media/image4.gif>
</file>

<file path=ppt/media/image5.png>
</file>

<file path=ppt/media/image6.gif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65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17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23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8404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854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739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7322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8860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1181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4950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8401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297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202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400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1006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123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71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672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0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8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49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534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588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92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4F5D5-05E5-4320-85C1-1659B84DA18B}" type="datetimeFigureOut">
              <a:rPr lang="en-US" smtClean="0"/>
              <a:t>4/15/2021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B0E88-CA2C-4AD4-AA36-EB81B333C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36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6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12.png"/><Relationship Id="rId5" Type="http://schemas.microsoft.com/office/2011/relationships/inkAction" Target="../ink/inkAction1.xml"/><Relationship Id="rId4" Type="http://schemas.openxmlformats.org/officeDocument/2006/relationships/image" Target="../media/image11.jp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audio" Target="../media/media26.m4a"/><Relationship Id="rId7" Type="http://schemas.openxmlformats.org/officeDocument/2006/relationships/oleObject" Target="../embeddings/oleObject3.bin"/><Relationship Id="rId2" Type="http://schemas.microsoft.com/office/2007/relationships/media" Target="../media/media26.m4a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6" Type="http://schemas.microsoft.com/office/2011/relationships/inkAction" Target="../ink/inkAction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media29.m4a"/><Relationship Id="rId7" Type="http://schemas.openxmlformats.org/officeDocument/2006/relationships/image" Target="../media/image1.png"/><Relationship Id="rId2" Type="http://schemas.microsoft.com/office/2007/relationships/media" Target="../media/media29.m4a"/><Relationship Id="rId1" Type="http://schemas.openxmlformats.org/officeDocument/2006/relationships/vmlDrawing" Target="../drawings/vmlDrawing3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4.bin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3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Structures and Algorithms:</a:t>
            </a:r>
            <a:br>
              <a:rPr lang="en-US" dirty="0"/>
            </a:br>
            <a:r>
              <a:rPr lang="en-US" dirty="0"/>
              <a:t>Approximations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Notes, Chapter 35, CLRS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B5247A9-B25D-4E91-8B5F-472E06401B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58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15"/>
    </mc:Choice>
    <mc:Fallback>
      <p:transition spd="slow" advTm="16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Cover – Greedy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1"/>
            <a:ext cx="8229600" cy="990600"/>
          </a:xfrm>
        </p:spPr>
        <p:txBody>
          <a:bodyPr/>
          <a:lstStyle/>
          <a:p>
            <a:r>
              <a:rPr lang="en-US" dirty="0"/>
              <a:t>Pick an edge, and put both its vertices into the cover.  Then delete all other covered edges and repeat.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012950"/>
            <a:ext cx="6934200" cy="474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CD729A1-670F-4150-9F17-D4CCCC39E7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436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927"/>
    </mc:Choice>
    <mc:Fallback>
      <p:transition spd="slow" advTm="79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605" x="2038350" y="3924300"/>
          <p14:tracePt t="29611" x="2038350" y="3911600"/>
          <p14:tracePt t="29949" x="2044700" y="3873500"/>
          <p14:tracePt t="29957" x="2082800" y="3670300"/>
          <p14:tracePt t="29965" x="2108200" y="3568700"/>
          <p14:tracePt t="29975" x="2127250" y="3511550"/>
          <p14:tracePt t="29992" x="2184400" y="3378200"/>
          <p14:tracePt t="30010" x="2247900" y="3251200"/>
          <p14:tracePt t="30025" x="2317750" y="3149600"/>
          <p14:tracePt t="30044" x="2349500" y="3086100"/>
          <p14:tracePt t="30058" x="2368550" y="3054350"/>
          <p14:tracePt t="30078" x="2393950" y="3016250"/>
          <p14:tracePt t="30097" x="2413000" y="2997200"/>
          <p14:tracePt t="30111" x="2425700" y="2971800"/>
          <p14:tracePt t="30125" x="2432050" y="2965450"/>
          <p14:tracePt t="30144" x="2432050" y="2952750"/>
          <p14:tracePt t="30159" x="2438400" y="2946400"/>
          <p14:tracePt t="30177" x="2438400" y="2940050"/>
          <p14:tracePt t="30193" x="2438400" y="2921000"/>
          <p14:tracePt t="30198" x="2438400" y="2889250"/>
          <p14:tracePt t="30210" x="2406650" y="2857500"/>
          <p14:tracePt t="30227" x="2374900" y="2762250"/>
          <p14:tracePt t="30242" x="2266950" y="2686050"/>
          <p14:tracePt t="30261" x="2101850" y="2590800"/>
          <p14:tracePt t="30275" x="2051050" y="2578100"/>
          <p14:tracePt t="30279" x="2006600" y="2546350"/>
          <p14:tracePt t="30292" x="1943100" y="2495550"/>
          <p14:tracePt t="30310" x="1879600" y="2470150"/>
          <p14:tracePt t="30325" x="1797050" y="2438400"/>
          <p14:tracePt t="30345" x="1733550" y="2400300"/>
          <p14:tracePt t="30360" x="1682750" y="2387600"/>
          <p14:tracePt t="30377" x="1670050" y="2387600"/>
          <p14:tracePt t="30409" x="1657350" y="2387600"/>
          <p14:tracePt t="30427" x="1587500" y="2438400"/>
          <p14:tracePt t="30442" x="1562100" y="2527300"/>
          <p14:tracePt t="30460" x="1549400" y="2724150"/>
          <p14:tracePt t="30479" x="1562100" y="2819400"/>
          <p14:tracePt t="30496" x="1638300" y="2921000"/>
          <p14:tracePt t="30509" x="1822450" y="2997200"/>
          <p14:tracePt t="30527" x="2089150" y="3079750"/>
          <p14:tracePt t="30542" x="2298700" y="3124200"/>
          <p14:tracePt t="30562" x="2565400" y="3149600"/>
          <p14:tracePt t="30576" x="2857500" y="3130550"/>
          <p14:tracePt t="30594" x="3124200" y="3086100"/>
          <p14:tracePt t="30610" x="3251200" y="3028950"/>
          <p14:tracePt t="30626" x="3340100" y="2978150"/>
          <p14:tracePt t="30643" x="3346450" y="2952750"/>
          <p14:tracePt t="30645" x="3346450" y="2940050"/>
          <p14:tracePt t="30660" x="3333750" y="2914650"/>
          <p14:tracePt t="30677" x="3295650" y="2901950"/>
          <p14:tracePt t="30681" x="3238500" y="2882900"/>
          <p14:tracePt t="30695" x="2965450" y="2838450"/>
          <p14:tracePt t="30712" x="2698750" y="2838450"/>
          <p14:tracePt t="30725" x="2514600" y="2908300"/>
          <p14:tracePt t="30744" x="2393950" y="2984500"/>
          <p14:tracePt t="30759" x="2317750" y="3048000"/>
          <p14:tracePt t="30777" x="2292350" y="3092450"/>
          <p14:tracePt t="30793" x="2292350" y="3143250"/>
          <p14:tracePt t="30810" x="2336800" y="3232150"/>
          <p14:tracePt t="30827" x="2438400" y="3352800"/>
          <p14:tracePt t="30828" x="2552700" y="3422650"/>
          <p14:tracePt t="30843" x="2673350" y="3486150"/>
          <p14:tracePt t="30844" x="2851150" y="3549650"/>
          <p14:tracePt t="30861" x="3086100" y="3606800"/>
          <p14:tracePt t="30878" x="3206750" y="3638550"/>
          <p14:tracePt t="30894" x="3270250" y="3644900"/>
          <p14:tracePt t="30909" x="3289300" y="3644900"/>
          <p14:tracePt t="30965" x="3276600" y="3632200"/>
          <p14:tracePt t="30973" x="3263900" y="3632200"/>
          <p14:tracePt t="31145" x="3276600" y="3632200"/>
          <p14:tracePt t="31152" x="3302000" y="3632200"/>
          <p14:tracePt t="31159" x="3346450" y="3638550"/>
          <p14:tracePt t="31176" x="3467100" y="3657600"/>
          <p14:tracePt t="31194" x="3568700" y="3670300"/>
          <p14:tracePt t="31209" x="3663950" y="3689350"/>
          <p14:tracePt t="31226" x="3708400" y="3689350"/>
          <p14:tracePt t="31488" x="3695700" y="3689350"/>
          <p14:tracePt t="31497" x="3695700" y="3683000"/>
          <p14:tracePt t="31566" x="3689350" y="3683000"/>
          <p14:tracePt t="31581" x="3670300" y="3683000"/>
          <p14:tracePt t="31589" x="3670300" y="3676650"/>
          <p14:tracePt t="31925" x="3663950" y="3670300"/>
          <p14:tracePt t="32007" x="3663950" y="3663950"/>
          <p14:tracePt t="32557" x="3663950" y="3657600"/>
          <p14:tracePt t="32887" x="3663950" y="3651250"/>
          <p14:tracePt t="32941" x="3657600" y="3644900"/>
          <p14:tracePt t="32948" x="3651250" y="3644900"/>
          <p14:tracePt t="33373" x="3644900" y="3644900"/>
          <p14:tracePt t="33646" x="3644900" y="3638550"/>
          <p14:tracePt t="33678" x="3644900" y="3632200"/>
          <p14:tracePt t="33712" x="3638550" y="3632200"/>
          <p14:tracePt t="33840" x="3638550" y="3625850"/>
          <p14:tracePt t="34038" x="3638550" y="3619500"/>
          <p14:tracePt t="34481" x="3632200" y="3619500"/>
          <p14:tracePt t="34513" x="3625850" y="3606800"/>
          <p14:tracePt t="34815" x="3619500" y="3606800"/>
          <p14:tracePt t="34829" x="3619500" y="3600450"/>
          <p14:tracePt t="35082" x="3613150" y="3600450"/>
          <p14:tracePt t="35142" x="3606800" y="3600450"/>
          <p14:tracePt t="35149" x="3606800" y="3594100"/>
          <p14:tracePt t="35429" x="3600450" y="3594100"/>
          <p14:tracePt t="35445" x="3600450" y="3587750"/>
          <p14:tracePt t="35725" x="3594100" y="3587750"/>
          <p14:tracePt t="35778" x="3594100" y="3581400"/>
          <p14:tracePt t="36087" x="3587750" y="3581400"/>
          <p14:tracePt t="36173" x="3581400" y="3581400"/>
          <p14:tracePt t="36205" x="3581400" y="3575050"/>
          <p14:tracePt t="36482" x="3568700" y="3575050"/>
          <p14:tracePt t="36878" x="3568700" y="3568700"/>
          <p14:tracePt t="36897" x="3562350" y="3562350"/>
          <p14:tracePt t="37246" x="3549650" y="3562350"/>
          <p14:tracePt t="37541" x="3549650" y="3556000"/>
          <p14:tracePt t="37557" x="3536950" y="3556000"/>
          <p14:tracePt t="37853" x="3530600" y="3549650"/>
          <p14:tracePt t="37861" x="3530600" y="3543300"/>
          <p14:tracePt t="38188" x="3530600" y="3536950"/>
          <p14:tracePt t="38197" x="3524250" y="3536950"/>
          <p14:tracePt t="38529" x="3524250" y="3530600"/>
          <p14:tracePt t="38545" x="3524250" y="3524250"/>
          <p14:tracePt t="38805" x="3517900" y="3524250"/>
          <p14:tracePt t="38853" x="3511550" y="3524250"/>
          <p14:tracePt t="38878" x="3511550" y="3517900"/>
          <p14:tracePt t="39182" x="3505200" y="3517900"/>
          <p14:tracePt t="39382" x="3505200" y="3511550"/>
          <p14:tracePt t="39670" x="3492500" y="3511550"/>
          <p14:tracePt t="39719" x="3492500" y="3505200"/>
          <p14:tracePt t="39965" x="3486150" y="3498850"/>
          <p14:tracePt t="40072" x="3543300" y="3505200"/>
          <p14:tracePt t="40080" x="3663950" y="3505200"/>
          <p14:tracePt t="40087" x="3829050" y="3479800"/>
          <p14:tracePt t="40095" x="3924300" y="3429000"/>
          <p14:tracePt t="40110" x="4083050" y="3302000"/>
          <p14:tracePt t="40127" x="4273550" y="3206750"/>
          <p14:tracePt t="40143" x="4470400" y="3060700"/>
          <p14:tracePt t="40161" x="4641850" y="2997200"/>
          <p14:tracePt t="40176" x="4768850" y="2933700"/>
          <p14:tracePt t="40195" x="4845050" y="2889250"/>
          <p14:tracePt t="40210" x="4908550" y="2844800"/>
          <p14:tracePt t="40213" x="4933950" y="2832100"/>
          <p14:tracePt t="40227" x="4959350" y="2819400"/>
          <p14:tracePt t="40246" x="4997450" y="2800350"/>
          <p14:tracePt t="40260" x="5010150" y="2787650"/>
          <p14:tracePt t="40654" x="5035550" y="2787650"/>
          <p14:tracePt t="40664" x="5092700" y="2781300"/>
          <p14:tracePt t="40670" x="5168900" y="2774950"/>
          <p14:tracePt t="40679" x="5238750" y="2755900"/>
          <p14:tracePt t="40693" x="5359400" y="2717800"/>
          <p14:tracePt t="40713" x="5467350" y="2667000"/>
          <p14:tracePt t="40727" x="5556250" y="2635250"/>
          <p14:tracePt t="40746" x="5651500" y="2597150"/>
          <p14:tracePt t="40760" x="5695950" y="2578100"/>
          <p14:tracePt t="40778" x="5715000" y="2571750"/>
          <p14:tracePt t="41183" x="5708650" y="2571750"/>
          <p14:tracePt t="41230" x="5708650" y="2565400"/>
          <p14:tracePt t="41517" x="5702300" y="2565400"/>
          <p14:tracePt t="41992" x="5695950" y="2565400"/>
          <p14:tracePt t="42015" x="5708650" y="2533650"/>
          <p14:tracePt t="42029" x="5759450" y="2463800"/>
          <p14:tracePt t="42048" x="5778500" y="2438400"/>
          <p14:tracePt t="42062" x="5791200" y="2425700"/>
          <p14:tracePt t="42078" x="5797550" y="2393950"/>
          <p14:tracePt t="42093" x="5797550" y="2381250"/>
          <p14:tracePt t="42114" x="5797550" y="2368550"/>
          <p14:tracePt t="42127" x="5803900" y="2362200"/>
          <p14:tracePt t="42145" x="5803900" y="2349500"/>
          <p14:tracePt t="42160" x="5803900" y="2336800"/>
          <p14:tracePt t="42166" x="5797550" y="2330450"/>
          <p14:tracePt t="42183" x="5784850" y="2317750"/>
          <p14:tracePt t="42194" x="5778500" y="2311400"/>
          <p14:tracePt t="42211" x="5772150" y="2292350"/>
          <p14:tracePt t="42227" x="5759450" y="2286000"/>
          <p14:tracePt t="42294" x="5746750" y="2286000"/>
          <p14:tracePt t="42310" x="5727700" y="2286000"/>
          <p14:tracePt t="42327" x="5683250" y="2305050"/>
          <p14:tracePt t="42344" x="5651500" y="2317750"/>
          <p14:tracePt t="42363" x="5600700" y="2343150"/>
          <p14:tracePt t="42377" x="5556250" y="2349500"/>
          <p14:tracePt t="42395" x="5537200" y="2355850"/>
          <p14:tracePt t="42410" x="5530850" y="2355850"/>
          <p14:tracePt t="42436" x="5530850" y="2362200"/>
          <p14:tracePt t="42469" x="5530850" y="2355850"/>
          <p14:tracePt t="42478" x="5537200" y="2343150"/>
          <p14:tracePt t="42495" x="5543550" y="2336800"/>
          <p14:tracePt t="42662" x="5543550" y="2330450"/>
          <p14:tracePt t="42679" x="5530850" y="2330450"/>
          <p14:tracePt t="42695" x="5486400" y="2317750"/>
          <p14:tracePt t="42710" x="5467350" y="2317750"/>
          <p14:tracePt t="42728" x="5441950" y="2317750"/>
          <p14:tracePt t="42941" x="5441950" y="2311400"/>
          <p14:tracePt t="43040" x="5454650" y="2311400"/>
          <p14:tracePt t="43047" x="5492750" y="2324100"/>
          <p14:tracePt t="43053" x="5543550" y="2324100"/>
          <p14:tracePt t="43062" x="5588000" y="2324100"/>
          <p14:tracePt t="43078" x="5657850" y="2330450"/>
          <p14:tracePt t="43094" x="5721350" y="2336800"/>
          <p14:tracePt t="43111" x="5791200" y="2336800"/>
          <p14:tracePt t="43127" x="5842000" y="2336800"/>
          <p14:tracePt t="43145" x="5892800" y="2336800"/>
          <p14:tracePt t="43160" x="5962650" y="2330450"/>
          <p14:tracePt t="43179" x="5988050" y="2330450"/>
          <p14:tracePt t="43193" x="5988050" y="2324100"/>
          <p14:tracePt t="43382" x="6000750" y="2324100"/>
          <p14:tracePt t="43391" x="6026150" y="2324100"/>
          <p14:tracePt t="43398" x="6064250" y="2311400"/>
          <p14:tracePt t="43413" x="6102350" y="2305050"/>
          <p14:tracePt t="43429" x="6127750" y="2305050"/>
          <p14:tracePt t="43445" x="6153150" y="2298700"/>
          <p14:tracePt t="43463" x="6184900" y="2292350"/>
          <p14:tracePt t="43477" x="6191250" y="2292350"/>
          <p14:tracePt t="43496" x="6197600" y="2292350"/>
          <p14:tracePt t="43528" x="6197600" y="2286000"/>
          <p14:tracePt t="43638" x="6134100" y="2279650"/>
          <p14:tracePt t="43646" x="6076950" y="2279650"/>
          <p14:tracePt t="43653" x="6032500" y="2279650"/>
          <p14:tracePt t="43663" x="6000750" y="2279650"/>
          <p14:tracePt t="43677" x="5930900" y="2286000"/>
          <p14:tracePt t="43693" x="5810250" y="2286000"/>
          <p14:tracePt t="43713" x="5708650" y="2286000"/>
          <p14:tracePt t="43727" x="5657850" y="2286000"/>
          <p14:tracePt t="43745" x="5638800" y="2286000"/>
          <p14:tracePt t="43822" x="5632450" y="2286000"/>
          <p14:tracePt t="43838" x="5619750" y="2286000"/>
          <p14:tracePt t="43853" x="5600700" y="2286000"/>
          <p14:tracePt t="43863" x="5594350" y="2286000"/>
          <p14:tracePt t="43870" x="5581650" y="2286000"/>
          <p14:tracePt t="43878" x="5568950" y="2286000"/>
          <p14:tracePt t="43893" x="5511800" y="2286000"/>
          <p14:tracePt t="43912" x="5422900" y="2286000"/>
          <p14:tracePt t="43926" x="5308600" y="2286000"/>
          <p14:tracePt t="43945" x="5238750" y="2286000"/>
          <p14:tracePt t="43960" x="5213350" y="2286000"/>
          <p14:tracePt t="43977" x="5207000" y="2286000"/>
          <p14:tracePt t="44300" x="5207000" y="2292350"/>
          <p14:tracePt t="44580" x="5194300" y="2292350"/>
          <p14:tracePt t="44660" x="5187950" y="2292350"/>
          <p14:tracePt t="45205" x="5187950" y="2298700"/>
          <p14:tracePt t="45213" x="5194300" y="2298700"/>
          <p14:tracePt t="45598" x="5187950" y="2298700"/>
          <p14:tracePt t="45606" x="5187950" y="2336800"/>
          <p14:tracePt t="45613" x="5200650" y="2374900"/>
          <p14:tracePt t="45631" x="5213350" y="2406650"/>
          <p14:tracePt t="45646" x="5213350" y="2438400"/>
          <p14:tracePt t="45663" x="5219700" y="2463800"/>
          <p14:tracePt t="45677" x="5226050" y="2476500"/>
          <p14:tracePt t="45696" x="5226050" y="2501900"/>
          <p14:tracePt t="45710" x="5226050" y="2508250"/>
          <p14:tracePt t="45728" x="5226050" y="2514600"/>
          <p14:tracePt t="45745" x="5226050" y="2527300"/>
          <p14:tracePt t="45762" x="5226050" y="2533650"/>
          <p14:tracePt t="45791" x="5226050" y="2546350"/>
          <p14:tracePt t="45798" x="5226050" y="2552700"/>
          <p14:tracePt t="45814" x="5226050" y="2571750"/>
          <p14:tracePt t="45829" x="5226050" y="2603500"/>
          <p14:tracePt t="45845" x="5219700" y="2616200"/>
          <p14:tracePt t="45862" x="5219700" y="2628900"/>
          <p14:tracePt t="45917" x="5219700" y="2635250"/>
          <p14:tracePt t="45928" x="5219700" y="2641600"/>
          <p14:tracePt t="45944" x="5219700" y="2654300"/>
          <p14:tracePt t="45961" x="5219700" y="2667000"/>
          <p14:tracePt t="45977" x="5226050" y="2679700"/>
          <p14:tracePt t="45995" x="5226050" y="2692400"/>
          <p14:tracePt t="46010" x="5226050" y="2698750"/>
          <p14:tracePt t="46029" x="5226050" y="2705100"/>
          <p14:tracePt t="46044" x="5226050" y="2711450"/>
          <p14:tracePt t="46149" x="5232400" y="2711450"/>
          <p14:tracePt t="46231" x="5238750" y="2717800"/>
          <p14:tracePt t="46255" x="5245100" y="2717800"/>
          <p14:tracePt t="46272" x="5251450" y="2717800"/>
          <p14:tracePt t="46302" x="5257800" y="2717800"/>
          <p14:tracePt t="46358" x="5257800" y="2724150"/>
          <p14:tracePt t="46838" x="5251450" y="2724150"/>
          <p14:tracePt t="46854" x="5245100" y="2724150"/>
          <p14:tracePt t="47095" x="5251450" y="2736850"/>
          <p14:tracePt t="47103" x="5270500" y="2736850"/>
          <p14:tracePt t="47134" x="5283200" y="2743200"/>
          <p14:tracePt t="47143" x="5302250" y="2749550"/>
          <p14:tracePt t="47163" x="5353050" y="2749550"/>
          <p14:tracePt t="47181" x="5416550" y="2755900"/>
          <p14:tracePt t="47194" x="5429250" y="2755900"/>
          <p14:tracePt t="47213" x="5441950" y="2762250"/>
          <p14:tracePt t="47231" x="5461000" y="2762250"/>
          <p14:tracePt t="47245" x="5473700" y="2762250"/>
          <p14:tracePt t="47262" x="5486400" y="2755900"/>
          <p14:tracePt t="47277" x="5499100" y="2755900"/>
          <p14:tracePt t="47295" x="5518150" y="2743200"/>
          <p14:tracePt t="47310" x="5543550" y="2736850"/>
          <p14:tracePt t="47329" x="5581650" y="2724150"/>
          <p14:tracePt t="47345" x="5632450" y="2698750"/>
          <p14:tracePt t="47365" x="5676900" y="2686050"/>
          <p14:tracePt t="47367" x="5695950" y="2679700"/>
          <p14:tracePt t="47379" x="5708650" y="2673350"/>
          <p14:tracePt t="47394" x="5734050" y="2667000"/>
          <p14:tracePt t="47413" x="5746750" y="2660650"/>
          <p14:tracePt t="47470" x="5753100" y="2660650"/>
          <p14:tracePt t="47477" x="5759450" y="2660650"/>
          <p14:tracePt t="47495" x="5778500" y="2660650"/>
          <p14:tracePt t="47510" x="5784850" y="2660650"/>
          <p14:tracePt t="47547" x="5797550" y="2660650"/>
          <p14:tracePt t="47565" x="5822950" y="2673350"/>
          <p14:tracePt t="47577" x="5867400" y="2679700"/>
          <p14:tracePt t="47595" x="5873750" y="2686050"/>
          <p14:tracePt t="47611" x="5880100" y="2686050"/>
          <p14:tracePt t="47629" x="5886450" y="2686050"/>
          <p14:tracePt t="47669" x="5892800" y="2686050"/>
          <p14:tracePt t="48221" x="5918200" y="2705100"/>
          <p14:tracePt t="48229" x="5956300" y="2717800"/>
          <p14:tracePt t="48237" x="5988050" y="2724150"/>
          <p14:tracePt t="48246" x="6026150" y="2724150"/>
          <p14:tracePt t="48262" x="6038850" y="2724150"/>
          <p14:tracePt t="48300" x="6045200" y="2730500"/>
          <p14:tracePt t="48504" x="6064250" y="2730500"/>
          <p14:tracePt t="48513" x="6076950" y="2730500"/>
          <p14:tracePt t="48542" x="6083300" y="2730500"/>
          <p14:tracePt t="48647" x="6089650" y="2730500"/>
          <p14:tracePt t="48693" x="6096000" y="2730500"/>
          <p14:tracePt t="48702" x="6127750" y="2686050"/>
          <p14:tracePt t="48710" x="6178550" y="2628900"/>
          <p14:tracePt t="48728" x="6242050" y="2520950"/>
          <p14:tracePt t="48745" x="6311900" y="2438400"/>
          <p14:tracePt t="48761" x="6375400" y="2355850"/>
          <p14:tracePt t="48779" x="6413500" y="2292350"/>
          <p14:tracePt t="48795" x="6445250" y="2222500"/>
          <p14:tracePt t="48815" x="6477000" y="2190750"/>
          <p14:tracePt t="48832" x="6477000" y="2184400"/>
          <p14:tracePt t="48845" x="6483350" y="2184400"/>
          <p14:tracePt t="48871" x="6489700" y="2184400"/>
          <p14:tracePt t="48902" x="6489700" y="2178050"/>
          <p14:tracePt t="48912" x="6496050" y="2171700"/>
          <p14:tracePt t="48917" x="6502400" y="2159000"/>
          <p14:tracePt t="48929" x="6508750" y="2159000"/>
          <p14:tracePt t="49105" x="6508750" y="2171700"/>
          <p14:tracePt t="49113" x="6502400" y="2184400"/>
          <p14:tracePt t="49118" x="6502400" y="2190750"/>
          <p14:tracePt t="49130" x="6502400" y="2197100"/>
          <p14:tracePt t="49144" x="6496050" y="2209800"/>
          <p14:tracePt t="49162" x="6496050" y="2222500"/>
          <p14:tracePt t="49177" x="6489700" y="2228850"/>
          <p14:tracePt t="49195" x="6489700" y="2241550"/>
          <p14:tracePt t="49199" x="6489700" y="2254250"/>
          <p14:tracePt t="49216" x="6489700" y="2260600"/>
          <p14:tracePt t="49481" x="6483350" y="2260600"/>
          <p14:tracePt t="49783" x="6470650" y="2260600"/>
          <p14:tracePt t="50103" x="6464300" y="2260600"/>
          <p14:tracePt t="50143" x="6457950" y="2260600"/>
          <p14:tracePt t="50223" x="6445250" y="2260600"/>
          <p14:tracePt t="50463" x="6438900" y="2260600"/>
          <p14:tracePt t="50509" x="6432550" y="2260600"/>
          <p14:tracePt t="50914" x="6426200" y="2260600"/>
          <p14:tracePt t="51030" x="6419850" y="2260600"/>
          <p14:tracePt t="51256" x="6413500" y="2260600"/>
          <p14:tracePt t="51265" x="6407150" y="2260600"/>
          <p14:tracePt t="51605" x="6400800" y="2260600"/>
          <p14:tracePt t="51713" x="6388100" y="2260600"/>
          <p14:tracePt t="51983" x="6381750" y="2260600"/>
          <p14:tracePt t="52342" x="6369050" y="2260600"/>
          <p14:tracePt t="52356" x="6362700" y="2260600"/>
          <p14:tracePt t="52622" x="6356350" y="2260600"/>
          <p14:tracePt t="52646" x="6350000" y="2260600"/>
          <p14:tracePt t="53024" x="6343650" y="2260600"/>
          <p14:tracePt t="53069" x="6330950" y="2260600"/>
          <p14:tracePt t="53189" x="6330950" y="2266950"/>
          <p14:tracePt t="53197" x="6337300" y="2298700"/>
          <p14:tracePt t="53205" x="6350000" y="2387600"/>
          <p14:tracePt t="53213" x="6356350" y="2438400"/>
          <p14:tracePt t="53229" x="6356350" y="2463800"/>
          <p14:tracePt t="53245" x="6356350" y="2514600"/>
          <p14:tracePt t="53261" x="6356350" y="2546350"/>
          <p14:tracePt t="53279" x="6343650" y="2578100"/>
          <p14:tracePt t="53294" x="6337300" y="2597150"/>
          <p14:tracePt t="53313" x="6337300" y="2603500"/>
          <p14:tracePt t="53329" x="6337300" y="2609850"/>
          <p14:tracePt t="53348" x="6362700" y="2616200"/>
          <p14:tracePt t="53363" x="6388100" y="2622550"/>
          <p14:tracePt t="53381" x="6426200" y="2622550"/>
          <p14:tracePt t="53394" x="6432550" y="2628900"/>
          <p14:tracePt t="53417" x="6483350" y="2622550"/>
          <p14:tracePt t="53432" x="6540500" y="2597150"/>
          <p14:tracePt t="53446" x="6642100" y="2565400"/>
          <p14:tracePt t="53461" x="6756400" y="2533650"/>
          <p14:tracePt t="53479" x="6819900" y="2520950"/>
          <p14:tracePt t="53496" x="6858000" y="2495550"/>
          <p14:tracePt t="53511" x="6877050" y="2457450"/>
          <p14:tracePt t="53530" x="6908800" y="2387600"/>
          <p14:tracePt t="53544" x="6927850" y="2305050"/>
          <p14:tracePt t="53562" x="6927850" y="2228850"/>
          <p14:tracePt t="53578" x="6908800" y="2178050"/>
          <p14:tracePt t="53596" x="6908800" y="2171700"/>
          <p14:tracePt t="53647" x="6864350" y="2197100"/>
          <p14:tracePt t="53653" x="6762750" y="2298700"/>
          <p14:tracePt t="53662" x="6642100" y="2425700"/>
          <p14:tracePt t="53678" x="6489700" y="2679700"/>
          <p14:tracePt t="53696" x="6419850" y="2838450"/>
          <p14:tracePt t="53711" x="6413500" y="2952750"/>
          <p14:tracePt t="53729" x="6413500" y="3060700"/>
          <p14:tracePt t="53744" x="6419850" y="3124200"/>
          <p14:tracePt t="53762" x="6464300" y="3162300"/>
          <p14:tracePt t="53778" x="6604000" y="3187700"/>
          <p14:tracePt t="53797" x="7156450" y="3136900"/>
          <p14:tracePt t="53816" x="7537450" y="3035300"/>
          <p14:tracePt t="53831" x="7804150" y="2908300"/>
          <p14:tracePt t="53847" x="7924800" y="2755900"/>
          <p14:tracePt t="53861" x="7956550" y="2654300"/>
          <p14:tracePt t="53880" x="7886700" y="2565400"/>
          <p14:tracePt t="53897" x="7664450" y="2463800"/>
          <p14:tracePt t="53901" x="7442200" y="2406650"/>
          <p14:tracePt t="53914" x="7239000" y="2368550"/>
          <p14:tracePt t="53928" x="6858000" y="2355850"/>
          <p14:tracePt t="53945" x="6578600" y="2381250"/>
          <p14:tracePt t="53961" x="6381750" y="2444750"/>
          <p14:tracePt t="53979" x="6153150" y="2571750"/>
          <p14:tracePt t="53994" x="6032500" y="2679700"/>
          <p14:tracePt t="53997" x="6019800" y="2711450"/>
          <p14:tracePt t="54011" x="6019800" y="2736850"/>
          <p14:tracePt t="54030" x="6134100" y="2876550"/>
          <p14:tracePt t="54045" x="6330950" y="2984500"/>
          <p14:tracePt t="54064" x="6546850" y="3060700"/>
          <p14:tracePt t="54078" x="6750050" y="3092450"/>
          <p14:tracePt t="54096" x="6877050" y="3098800"/>
          <p14:tracePt t="54112" x="6921500" y="3098800"/>
          <p14:tracePt t="54131" x="6934200" y="3067050"/>
          <p14:tracePt t="54145" x="6908800" y="2978150"/>
          <p14:tracePt t="54164" x="6832600" y="2876550"/>
          <p14:tracePt t="54178" x="6673850" y="2768600"/>
          <p14:tracePt t="54198" x="6553200" y="2724150"/>
          <p14:tracePt t="54232" x="6553200" y="2762250"/>
          <p14:tracePt t="54238" x="6553200" y="2838450"/>
          <p14:tracePt t="54247" x="6553200" y="2889250"/>
          <p14:tracePt t="54261" x="6572250" y="2984500"/>
          <p14:tracePt t="54281" x="6616700" y="3067050"/>
          <p14:tracePt t="54295" x="6642100" y="3130550"/>
          <p14:tracePt t="54313" x="6673850" y="3149600"/>
          <p14:tracePt t="54328" x="6686550" y="3162300"/>
          <p14:tracePt t="54365" x="6699250" y="3155950"/>
          <p14:tracePt t="54373" x="6711950" y="3124200"/>
          <p14:tracePt t="54381" x="6718300" y="3073400"/>
          <p14:tracePt t="54396" x="6718300" y="3035300"/>
          <p14:tracePt t="54411" x="6711950" y="2990850"/>
          <p14:tracePt t="54430" x="6692900" y="2965450"/>
          <p14:tracePt t="54461" x="6686550" y="2990850"/>
          <p14:tracePt t="54469" x="6673850" y="3054350"/>
          <p14:tracePt t="54478" x="6661150" y="3098800"/>
          <p14:tracePt t="54495" x="6648450" y="3149600"/>
          <p14:tracePt t="54512" x="6648450" y="3175000"/>
          <p14:tracePt t="54653" x="6654800" y="3175000"/>
          <p14:tracePt t="54661" x="6661150" y="3175000"/>
          <p14:tracePt t="54679" x="6661150" y="3168650"/>
          <p14:tracePt t="54783" x="6604000" y="3244850"/>
          <p14:tracePt t="54791" x="6438900" y="3454400"/>
          <p14:tracePt t="54798" x="6178550" y="3657600"/>
          <p14:tracePt t="54815" x="5638800" y="3975100"/>
          <p14:tracePt t="54830" x="5029200" y="4305300"/>
          <p14:tracePt t="54846" x="4425950" y="4489450"/>
          <p14:tracePt t="54861" x="3797300" y="4616450"/>
          <p14:tracePt t="54879" x="3314700" y="4705350"/>
          <p14:tracePt t="54894" x="2971800" y="4743450"/>
          <p14:tracePt t="54912" x="2781300" y="4762500"/>
          <p14:tracePt t="54929" x="2705100" y="4768850"/>
          <p14:tracePt t="54944" x="2686050" y="4768850"/>
          <p14:tracePt t="54962" x="2679700" y="4775200"/>
          <p14:tracePt t="54994" x="2673350" y="4775200"/>
          <p14:tracePt t="55013" x="2609850" y="4787900"/>
          <p14:tracePt t="55030" x="2571750" y="4813300"/>
          <p14:tracePt t="55046" x="2470150" y="4819650"/>
          <p14:tracePt t="55062" x="2393950" y="4832350"/>
          <p14:tracePt t="55079" x="2317750" y="4851400"/>
          <p14:tracePt t="55095" x="2260600" y="4857750"/>
          <p14:tracePt t="55112" x="2247900" y="4864100"/>
          <p14:tracePt t="55205" x="2266950" y="4857750"/>
          <p14:tracePt t="55214" x="2279650" y="4851400"/>
          <p14:tracePt t="55221" x="2286000" y="4845050"/>
          <p14:tracePt t="55237" x="2292350" y="4845050"/>
          <p14:tracePt t="55261" x="2298700" y="4845050"/>
          <p14:tracePt t="55285" x="2311400" y="4838700"/>
          <p14:tracePt t="55300" x="2317750" y="4838700"/>
          <p14:tracePt t="55308" x="2317750" y="4832350"/>
          <p14:tracePt t="55316" x="2324100" y="4832350"/>
          <p14:tracePt t="55469" x="2324100" y="4826000"/>
          <p14:tracePt t="55477" x="2305050" y="4819650"/>
          <p14:tracePt t="55485" x="2273300" y="4806950"/>
          <p14:tracePt t="55495" x="2254250" y="4800600"/>
          <p14:tracePt t="55511" x="2209800" y="4781550"/>
          <p14:tracePt t="55529" x="2203450" y="4781550"/>
          <p14:tracePt t="55544" x="2203450" y="4775200"/>
          <p14:tracePt t="55665" x="2209800" y="4775200"/>
          <p14:tracePt t="55672" x="2228850" y="4775200"/>
          <p14:tracePt t="55682" x="2235200" y="4775200"/>
          <p14:tracePt t="55695" x="2247900" y="4775200"/>
          <p14:tracePt t="55713" x="2266950" y="4775200"/>
          <p14:tracePt t="56007" x="2260600" y="4775200"/>
          <p14:tracePt t="56125" x="2254250" y="4775200"/>
          <p14:tracePt t="56296" x="2247900" y="4775200"/>
          <p14:tracePt t="56303" x="2241550" y="4775200"/>
          <p14:tracePt t="56622" x="2247900" y="4781550"/>
          <p14:tracePt t="56631" x="2343150" y="4794250"/>
          <p14:tracePt t="56639" x="2438400" y="4806950"/>
          <p14:tracePt t="56648" x="2578100" y="4806950"/>
          <p14:tracePt t="56662" x="2851150" y="4819650"/>
          <p14:tracePt t="56680" x="2997200" y="4819650"/>
          <p14:tracePt t="56694" x="3111500" y="4826000"/>
          <p14:tracePt t="56713" x="3181350" y="4832350"/>
          <p14:tracePt t="56728" x="3213100" y="4832350"/>
          <p14:tracePt t="56757" x="3213100" y="4838700"/>
          <p14:tracePt t="57064" x="3206750" y="4838700"/>
          <p14:tracePt t="57087" x="3194050" y="4838700"/>
          <p14:tracePt t="57094" x="3187700" y="4838700"/>
          <p14:tracePt t="57319" x="3181350" y="4838700"/>
          <p14:tracePt t="57695" x="3175000" y="4838700"/>
          <p14:tracePt t="58942" x="3175000" y="4826000"/>
          <p14:tracePt t="58949" x="3200400" y="4787900"/>
          <p14:tracePt t="58957" x="3238500" y="4756150"/>
          <p14:tracePt t="58966" x="3257550" y="4743450"/>
          <p14:tracePt t="58981" x="3263900" y="4711700"/>
          <p14:tracePt t="58997" x="3263900" y="4686300"/>
          <p14:tracePt t="59013" x="3263900" y="4654550"/>
          <p14:tracePt t="59029" x="3257550" y="4629150"/>
          <p14:tracePt t="59045" x="3232150" y="4603750"/>
          <p14:tracePt t="59063" x="3175000" y="4565650"/>
          <p14:tracePt t="59078" x="3143250" y="4559300"/>
          <p14:tracePt t="59096" x="3143250" y="4552950"/>
          <p14:tracePt t="59158" x="3136900" y="4584700"/>
          <p14:tracePt t="59165" x="3136900" y="4597400"/>
          <p14:tracePt t="59181" x="3136900" y="4603750"/>
          <p14:tracePt t="59189" x="3136900" y="4616450"/>
          <p14:tracePt t="59221" x="3136900" y="4622800"/>
          <p14:tracePt t="59297" x="3143250" y="4622800"/>
          <p14:tracePt t="59312" x="3155950" y="4616450"/>
          <p14:tracePt t="59319" x="3162300" y="4610100"/>
          <p14:tracePt t="59330" x="3168650" y="4603750"/>
          <p14:tracePt t="59345" x="3175000" y="4578350"/>
          <p14:tracePt t="59363" x="3181350" y="4540250"/>
          <p14:tracePt t="59380" x="3181350" y="4508500"/>
          <p14:tracePt t="59397" x="3168650" y="4464050"/>
          <p14:tracePt t="59414" x="3162300" y="4438650"/>
          <p14:tracePt t="59446" x="3155950" y="4438650"/>
          <p14:tracePt t="59518" x="3143250" y="4432300"/>
          <p14:tracePt t="59526" x="3130550" y="4425950"/>
          <p14:tracePt t="59534" x="3130550" y="4419600"/>
          <p14:tracePt t="59546" x="3124200" y="4413250"/>
          <p14:tracePt t="59562" x="3124200" y="4406900"/>
          <p14:tracePt t="59580" x="3117850" y="4406900"/>
          <p14:tracePt t="59615" x="3117850" y="4400550"/>
          <p14:tracePt t="59633" x="3117850" y="4394200"/>
          <p14:tracePt t="59650" x="3117850" y="4387850"/>
          <p14:tracePt t="59664" x="3117850" y="4381500"/>
          <p14:tracePt t="59681" x="3117850" y="4368800"/>
          <p14:tracePt t="59695" x="3111500" y="4362450"/>
          <p14:tracePt t="59713" x="3105150" y="4349750"/>
          <p14:tracePt t="59731" x="3092450" y="4337050"/>
          <p14:tracePt t="59745" x="3073400" y="4318000"/>
          <p14:tracePt t="59764" x="3073400" y="4305300"/>
          <p14:tracePt t="59779" x="3060700" y="4305300"/>
          <p14:tracePt t="59796" x="3060700" y="4298950"/>
          <p14:tracePt t="59830" x="3054350" y="4298950"/>
          <p14:tracePt t="59847" x="3041650" y="4298950"/>
          <p14:tracePt t="59863" x="3009900" y="4298950"/>
          <p14:tracePt t="59882" x="2978150" y="4298950"/>
          <p14:tracePt t="59895" x="2959100" y="4305300"/>
          <p14:tracePt t="59913" x="2946400" y="4305300"/>
          <p14:tracePt t="59928" x="2933700" y="4305300"/>
          <p14:tracePt t="59981" x="2933700" y="4311650"/>
          <p14:tracePt t="59990" x="2952750" y="4318000"/>
          <p14:tracePt t="59997" x="2990850" y="4343400"/>
          <p14:tracePt t="60016" x="3105150" y="4368800"/>
          <p14:tracePt t="60032" x="3194050" y="4400550"/>
          <p14:tracePt t="60045" x="3270250" y="4413250"/>
          <p14:tracePt t="60063" x="3308350" y="4413250"/>
          <p14:tracePt t="60079" x="3321050" y="4413250"/>
          <p14:tracePt t="60152" x="3276600" y="4400550"/>
          <p14:tracePt t="60160" x="3175000" y="4362450"/>
          <p14:tracePt t="60165" x="3003550" y="4324350"/>
          <p14:tracePt t="60179" x="2813050" y="4267200"/>
          <p14:tracePt t="60197" x="2298700" y="4191000"/>
          <p14:tracePt t="60214" x="2146300" y="4165600"/>
          <p14:tracePt t="60230" x="2114550" y="4165600"/>
          <p14:tracePt t="60277" x="2120900" y="4165600"/>
          <p14:tracePt t="60285" x="2146300" y="4178300"/>
          <p14:tracePt t="60295" x="2184400" y="4184650"/>
          <p14:tracePt t="60313" x="2292350" y="4216400"/>
          <p14:tracePt t="60331" x="2419350" y="4248150"/>
          <p14:tracePt t="60346" x="2540000" y="4267200"/>
          <p14:tracePt t="60363" x="2622550" y="4286250"/>
          <p14:tracePt t="60379" x="2660650" y="4292600"/>
          <p14:tracePt t="60398" x="2660650" y="4298950"/>
          <p14:tracePt t="60509" x="2654300" y="4298950"/>
          <p14:tracePt t="60516" x="2641600" y="4298950"/>
          <p14:tracePt t="60541" x="2641600" y="4305300"/>
          <p14:tracePt t="60549" x="2635250" y="4305300"/>
          <p14:tracePt t="61181" x="2730500" y="4330700"/>
          <p14:tracePt t="61189" x="3035300" y="4381500"/>
          <p14:tracePt t="61197" x="3384550" y="4432300"/>
          <p14:tracePt t="61212" x="4184650" y="4483100"/>
          <p14:tracePt t="61230" x="4857750" y="4495800"/>
          <p14:tracePt t="61245" x="5524500" y="4495800"/>
          <p14:tracePt t="61264" x="6096000" y="4495800"/>
          <p14:tracePt t="61279" x="6508750" y="4495800"/>
          <p14:tracePt t="61297" x="6737350" y="4495800"/>
          <p14:tracePt t="61315" x="6864350" y="4495800"/>
          <p14:tracePt t="61317" x="6908800" y="4489450"/>
          <p14:tracePt t="61331" x="6934200" y="4489450"/>
          <p14:tracePt t="61333" x="6953250" y="4483100"/>
          <p14:tracePt t="61414" x="6959600" y="4483100"/>
          <p14:tracePt t="61421" x="6997700" y="4483100"/>
          <p14:tracePt t="61431" x="7067550" y="4489450"/>
          <p14:tracePt t="61445" x="7226300" y="4521200"/>
          <p14:tracePt t="61463" x="7346950" y="4527550"/>
          <p14:tracePt t="61478" x="7372350" y="4527550"/>
          <p14:tracePt t="61640" x="7372350" y="4521200"/>
          <p14:tracePt t="61650" x="7372350" y="4508500"/>
          <p14:tracePt t="61653" x="7372350" y="4489450"/>
          <p14:tracePt t="61664" x="7372350" y="4470400"/>
          <p14:tracePt t="61679" x="7366000" y="4438650"/>
          <p14:tracePt t="61697" x="7353300" y="4413250"/>
          <p14:tracePt t="61712" x="7346950" y="4381500"/>
          <p14:tracePt t="61728" x="7340600" y="4375150"/>
          <p14:tracePt t="61746" x="7340600" y="4362450"/>
          <p14:tracePt t="62062" x="7334250" y="4362450"/>
          <p14:tracePt t="62174" x="7334250" y="4356100"/>
          <p14:tracePt t="62182" x="7334250" y="4343400"/>
          <p14:tracePt t="62190" x="7334250" y="4330700"/>
          <p14:tracePt t="62199" x="7340600" y="4324350"/>
          <p14:tracePt t="62213" x="7340600" y="4318000"/>
          <p14:tracePt t="62246" x="7346950" y="4311650"/>
          <p14:tracePt t="62293" x="7346950" y="4305300"/>
          <p14:tracePt t="62567" x="7340600" y="4305300"/>
          <p14:tracePt t="62845" x="7334250" y="4305300"/>
          <p14:tracePt t="63140" x="7327900" y="4305300"/>
          <p14:tracePt t="63583" x="7321550" y="4305300"/>
          <p14:tracePt t="63605" x="7308850" y="4305300"/>
          <p14:tracePt t="63997" x="7296150" y="4305300"/>
          <p14:tracePt t="64431" x="7289800" y="4305300"/>
          <p14:tracePt t="64998" x="7289800" y="4298950"/>
          <p14:tracePt t="65177" x="7283450" y="4298950"/>
          <p14:tracePt t="65221" x="7270750" y="4298950"/>
          <p14:tracePt t="65231" x="7207250" y="4298950"/>
          <p14:tracePt t="65247" x="6438900" y="4311650"/>
          <p14:tracePt t="65262" x="5676900" y="4432300"/>
          <p14:tracePt t="65281" x="5302250" y="4591050"/>
          <p14:tracePt t="65296" x="4972050" y="4749800"/>
          <p14:tracePt t="65314" x="4584700" y="4895850"/>
          <p14:tracePt t="65329" x="4095750" y="5162550"/>
          <p14:tracePt t="65347" x="3746500" y="5340350"/>
          <p14:tracePt t="65363" x="3505200" y="5435600"/>
          <p14:tracePt t="65384" x="3340100" y="5518150"/>
          <p14:tracePt t="65400" x="3289300" y="5543550"/>
          <p14:tracePt t="65415" x="3257550" y="5562600"/>
          <p14:tracePt t="65429" x="3251200" y="5568950"/>
          <p14:tracePt t="65448" x="3251200" y="5575300"/>
          <p14:tracePt t="65462" x="3251200" y="5588000"/>
          <p14:tracePt t="65479" x="3257550" y="5613400"/>
          <p14:tracePt t="65497" x="3263900" y="5670550"/>
          <p14:tracePt t="65514" x="3276600" y="5708650"/>
          <p14:tracePt t="65530" x="3282950" y="5727700"/>
          <p14:tracePt t="65547" x="3308350" y="5734050"/>
          <p14:tracePt t="65548" x="3308350" y="5740400"/>
          <p14:tracePt t="65572" x="3321050" y="5740400"/>
          <p14:tracePt t="65621" x="3321050" y="5727700"/>
          <p14:tracePt t="65629" x="3308350" y="5695950"/>
          <p14:tracePt t="65647" x="3282950" y="5657850"/>
          <p14:tracePt t="65662" x="3244850" y="5594350"/>
          <p14:tracePt t="65680" x="3105150" y="5518150"/>
          <p14:tracePt t="65696" x="2997200" y="5454650"/>
          <p14:tracePt t="65713" x="2870200" y="5416550"/>
          <p14:tracePt t="65729" x="2781300" y="5384800"/>
          <p14:tracePt t="65747" x="2654300" y="5346700"/>
          <p14:tracePt t="65762" x="2508250" y="5321300"/>
          <p14:tracePt t="65781" x="2317750" y="5289550"/>
          <p14:tracePt t="65798" x="2247900" y="5289550"/>
          <p14:tracePt t="65814" x="2184400" y="5270500"/>
          <p14:tracePt t="65829" x="2095500" y="5251450"/>
          <p14:tracePt t="65847" x="2057400" y="5245100"/>
          <p14:tracePt t="65862" x="2006600" y="5238750"/>
          <p14:tracePt t="65880" x="1949450" y="5232400"/>
          <p14:tracePt t="65898" x="1885950" y="5219700"/>
          <p14:tracePt t="65916" x="1854200" y="5207000"/>
          <p14:tracePt t="65930" x="1803400" y="5200650"/>
          <p14:tracePt t="65935" x="1784350" y="5187950"/>
          <p14:tracePt t="65946" x="1765300" y="5187950"/>
          <p14:tracePt t="65966" x="1676400" y="5187950"/>
          <p14:tracePt t="65981" x="1644650" y="5187950"/>
          <p14:tracePt t="65998" x="1530350" y="5187950"/>
          <p14:tracePt t="66013" x="1447800" y="5194300"/>
          <p14:tracePt t="66029" x="1403350" y="5207000"/>
          <p14:tracePt t="66046" x="1377950" y="5226050"/>
          <p14:tracePt t="66065" x="1346200" y="5238750"/>
          <p14:tracePt t="66079" x="1314450" y="5264150"/>
          <p14:tracePt t="66097" x="1289050" y="5289550"/>
          <p14:tracePt t="66115" x="1270000" y="5321300"/>
          <p14:tracePt t="66129" x="1250950" y="5365750"/>
          <p14:tracePt t="66147" x="1231900" y="5403850"/>
          <p14:tracePt t="66164" x="1225550" y="5435600"/>
          <p14:tracePt t="66183" x="1181100" y="5499100"/>
          <p14:tracePt t="66200" x="1168400" y="5524500"/>
          <p14:tracePt t="66215" x="1149350" y="5562600"/>
          <p14:tracePt t="66230" x="1130300" y="5613400"/>
          <p14:tracePt t="66247" x="1123950" y="5670550"/>
          <p14:tracePt t="66262" x="1098550" y="5734050"/>
          <p14:tracePt t="66280" x="1079500" y="5791200"/>
          <p14:tracePt t="66296" x="1073150" y="5842000"/>
          <p14:tracePt t="66314" x="1047750" y="5892800"/>
          <p14:tracePt t="66329" x="1035050" y="5930900"/>
          <p14:tracePt t="66347" x="1022350" y="5962650"/>
          <p14:tracePt t="66362" x="1022350" y="5988050"/>
          <p14:tracePt t="66384" x="1003300" y="6045200"/>
          <p14:tracePt t="66399" x="1003300" y="6089650"/>
          <p14:tracePt t="66415" x="1003300" y="6115050"/>
          <p14:tracePt t="66429" x="1003300" y="6153150"/>
          <p14:tracePt t="66447" x="1003300" y="6178550"/>
          <p14:tracePt t="66463" x="1003300" y="6216650"/>
          <p14:tracePt t="66482" x="1016000" y="6248400"/>
          <p14:tracePt t="66497" x="1041400" y="6280150"/>
          <p14:tracePt t="66514" x="1060450" y="6305550"/>
          <p14:tracePt t="66529" x="1111250" y="6343650"/>
          <p14:tracePt t="66547" x="1200150" y="6381750"/>
          <p14:tracePt t="66562" x="1270000" y="6413500"/>
          <p14:tracePt t="66581" x="1371600" y="6451600"/>
          <p14:tracePt t="66597" x="1447800" y="6483350"/>
          <p14:tracePt t="66613" x="1562100" y="6496050"/>
          <p14:tracePt t="66629" x="1727200" y="6515100"/>
          <p14:tracePt t="66647" x="1930400" y="6540500"/>
          <p14:tracePt t="66662" x="2209800" y="6540500"/>
          <p14:tracePt t="66679" x="2368550" y="6546850"/>
          <p14:tracePt t="66699" x="2501900" y="6546850"/>
          <p14:tracePt t="66713" x="2628900" y="6565900"/>
          <p14:tracePt t="66733" x="2813050" y="6572250"/>
          <p14:tracePt t="66746" x="2863850" y="6572250"/>
          <p14:tracePt t="66768" x="3028950" y="6572250"/>
          <p14:tracePt t="66782" x="3155950" y="6578600"/>
          <p14:tracePt t="66798" x="3295650" y="6578600"/>
          <p14:tracePt t="66813" x="3403600" y="6584950"/>
          <p14:tracePt t="66829" x="3454400" y="6584950"/>
          <p14:tracePt t="66853" x="3467100" y="6584950"/>
          <p14:tracePt t="66901" x="3473450" y="6584950"/>
          <p14:tracePt t="66908" x="3479800" y="6584950"/>
          <p14:tracePt t="66916" x="3505200" y="6572250"/>
          <p14:tracePt t="66929" x="3556000" y="6559550"/>
          <p14:tracePt t="66946" x="3651250" y="6527800"/>
          <p14:tracePt t="66963" x="3721100" y="6515100"/>
          <p14:tracePt t="66979" x="3752850" y="6502400"/>
          <p14:tracePt t="66981" x="3771900" y="6496050"/>
          <p14:tracePt t="66996" x="3778250" y="6496050"/>
          <p14:tracePt t="67013" x="3790950" y="6489700"/>
          <p14:tracePt t="67030" x="3790950" y="6477000"/>
          <p14:tracePt t="67046" x="3803650" y="6451600"/>
          <p14:tracePt t="67064" x="3829050" y="6375400"/>
          <p14:tracePt t="67079" x="3867150" y="6305550"/>
          <p14:tracePt t="67099" x="3905250" y="6254750"/>
          <p14:tracePt t="67113" x="3930650" y="6223000"/>
          <p14:tracePt t="67134" x="3943350" y="6191250"/>
          <p14:tracePt t="67150" x="3943350" y="6184900"/>
          <p14:tracePt t="67168" x="3949700" y="6172200"/>
          <p14:tracePt t="67182" x="3949700" y="6127750"/>
          <p14:tracePt t="67198" x="3949700" y="6076950"/>
          <p14:tracePt t="67214" x="3949700" y="6007100"/>
          <p14:tracePt t="67229" x="3943350" y="5969000"/>
          <p14:tracePt t="67249" x="3917950" y="5905500"/>
          <p14:tracePt t="67264" x="3848100" y="5854700"/>
          <p14:tracePt t="67281" x="3790950" y="5772150"/>
          <p14:tracePt t="67296" x="3676650" y="5721350"/>
          <p14:tracePt t="67316" x="3556000" y="5651500"/>
          <p14:tracePt t="67330" x="3441700" y="5607050"/>
          <p14:tracePt t="67351" x="3251200" y="5530850"/>
          <p14:tracePt t="67365" x="3130550" y="5480050"/>
          <p14:tracePt t="67382" x="3009900" y="5435600"/>
          <p14:tracePt t="67396" x="2882900" y="5403850"/>
          <p14:tracePt t="67413" x="2743200" y="5365750"/>
          <p14:tracePt t="67429" x="2641600" y="5334000"/>
          <p14:tracePt t="67447" x="2540000" y="5327650"/>
          <p14:tracePt t="67462" x="2425700" y="5314950"/>
          <p14:tracePt t="67481" x="2355850" y="5314950"/>
          <p14:tracePt t="67496" x="2279650" y="5314950"/>
          <p14:tracePt t="67518" x="2152650" y="5314950"/>
          <p14:tracePt t="67534" x="2101850" y="5314950"/>
          <p14:tracePt t="67546" x="2076450" y="5314950"/>
          <p14:tracePt t="67565" x="1962150" y="5327650"/>
          <p14:tracePt t="67581" x="1905000" y="5334000"/>
          <p14:tracePt t="67598" x="1847850" y="5340350"/>
          <p14:tracePt t="67614" x="1835150" y="5340350"/>
          <p14:tracePt t="67629" x="1803400" y="5346700"/>
          <p14:tracePt t="67648" x="1771650" y="5346700"/>
          <p14:tracePt t="67662" x="1727200" y="5346700"/>
          <p14:tracePt t="67679" x="1663700" y="5359400"/>
          <p14:tracePt t="67697" x="1600200" y="5359400"/>
          <p14:tracePt t="67712" x="1504950" y="5365750"/>
          <p14:tracePt t="67731" x="1365250" y="5378450"/>
          <p14:tracePt t="67747" x="1308100" y="5384800"/>
          <p14:tracePt t="67748" x="1289050" y="5384800"/>
          <p14:tracePt t="67767" x="1263650" y="5391150"/>
          <p14:tracePt t="68143" x="1257300" y="5391150"/>
          <p14:tracePt t="72040" x="1358900" y="5416550"/>
          <p14:tracePt t="72049" x="1847850" y="5480050"/>
          <p14:tracePt t="72054" x="2292350" y="5480050"/>
          <p14:tracePt t="72064" x="2940050" y="5372100"/>
          <p14:tracePt t="72079" x="4006850" y="5137150"/>
          <p14:tracePt t="72097" x="4819650" y="5099050"/>
          <p14:tracePt t="72113" x="5372100" y="5175250"/>
          <p14:tracePt t="72131" x="5753100" y="5226050"/>
          <p14:tracePt t="72146" x="6000750" y="5251450"/>
          <p14:tracePt t="72148" x="6096000" y="5257800"/>
          <p14:tracePt t="72165" x="6216650" y="5257800"/>
          <p14:tracePt t="72181" x="6318250" y="5257800"/>
          <p14:tracePt t="72197" x="6438900" y="5238750"/>
          <p14:tracePt t="72213" x="6540500" y="5207000"/>
          <p14:tracePt t="72231" x="6623050" y="5175250"/>
          <p14:tracePt t="72247" x="6724650" y="5143500"/>
          <p14:tracePt t="72267" x="6819900" y="5105400"/>
          <p14:tracePt t="72281" x="6877050" y="5086350"/>
          <p14:tracePt t="72299" x="6946900" y="5060950"/>
          <p14:tracePt t="72301" x="6959600" y="5054600"/>
          <p14:tracePt t="72314" x="6991350" y="5048250"/>
          <p14:tracePt t="72331" x="7023100" y="5035550"/>
          <p14:tracePt t="72350" x="7048500" y="5029200"/>
          <p14:tracePt t="72372" x="7061200" y="5029200"/>
          <p14:tracePt t="72382" x="7073900" y="5029200"/>
          <p14:tracePt t="72397" x="7124700" y="5029200"/>
          <p14:tracePt t="72414" x="7150100" y="5029200"/>
          <p14:tracePt t="72431" x="7156450" y="5029200"/>
          <p14:tracePt t="72502" x="7175500" y="5029200"/>
          <p14:tracePt t="72510" x="7194550" y="5054600"/>
          <p14:tracePt t="72518" x="7226300" y="5086350"/>
          <p14:tracePt t="72531" x="7251700" y="5111750"/>
          <p14:tracePt t="72547" x="7296150" y="5162550"/>
          <p14:tracePt t="72566" x="7327900" y="5213350"/>
          <p14:tracePt t="72582" x="7359650" y="5276850"/>
          <p14:tracePt t="72597" x="7391400" y="5340350"/>
          <p14:tracePt t="72613" x="7416800" y="5391150"/>
          <p14:tracePt t="72633" x="7442200" y="5435600"/>
          <p14:tracePt t="72647" x="7448550" y="5454650"/>
          <p14:tracePt t="72665" x="7454900" y="5473700"/>
          <p14:tracePt t="72680" x="7461250" y="5480050"/>
          <p14:tracePt t="72726" x="7461250" y="548640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4690" y="27296"/>
            <a:ext cx="8229600" cy="715962"/>
          </a:xfrm>
        </p:spPr>
        <p:txBody>
          <a:bodyPr/>
          <a:lstStyle/>
          <a:p>
            <a:r>
              <a:rPr lang="en-US" dirty="0" err="1"/>
              <a:t>Approx</a:t>
            </a:r>
            <a:r>
              <a:rPr lang="en-US" dirty="0"/>
              <a:t>-Vertex Cover Pseudocode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690" y="743258"/>
            <a:ext cx="8229600" cy="611474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/>
              <a:t>Approx</a:t>
            </a:r>
            <a:r>
              <a:rPr lang="en-US" dirty="0"/>
              <a:t>-Vertex-Cover(G) {</a:t>
            </a:r>
          </a:p>
          <a:p>
            <a:pPr marL="0" indent="0">
              <a:buNone/>
            </a:pPr>
            <a:r>
              <a:rPr lang="en-US" dirty="0"/>
              <a:t>	C = </a:t>
            </a:r>
            <a:r>
              <a:rPr lang="en-US" dirty="0">
                <a:sym typeface="Symbol" panose="05050102010706020507" pitchFamily="18" charset="2"/>
              </a:rPr>
              <a:t></a:t>
            </a:r>
          </a:p>
          <a:p>
            <a:pPr marL="0" indent="0">
              <a:buNone/>
            </a:pPr>
            <a:r>
              <a:rPr lang="en-US" dirty="0">
                <a:sym typeface="Symbol" panose="05050102010706020507" pitchFamily="18" charset="2"/>
              </a:rPr>
              <a:t>	E’ = E(G)</a:t>
            </a:r>
          </a:p>
          <a:p>
            <a:pPr marL="0" indent="0">
              <a:buNone/>
            </a:pPr>
            <a:r>
              <a:rPr lang="en-US" dirty="0">
                <a:sym typeface="Symbol" panose="05050102010706020507" pitchFamily="18" charset="2"/>
              </a:rPr>
              <a:t>	while E’ !=  {</a:t>
            </a:r>
          </a:p>
          <a:p>
            <a:pPr marL="0" indent="0">
              <a:buNone/>
            </a:pPr>
            <a:r>
              <a:rPr lang="en-US" dirty="0">
                <a:sym typeface="Symbol" panose="05050102010706020507" pitchFamily="18" charset="2"/>
              </a:rPr>
              <a:t>		let (</a:t>
            </a:r>
            <a:r>
              <a:rPr lang="en-US" dirty="0" err="1">
                <a:sym typeface="Symbol" panose="05050102010706020507" pitchFamily="18" charset="2"/>
              </a:rPr>
              <a:t>u,v</a:t>
            </a:r>
            <a:r>
              <a:rPr lang="en-US" dirty="0">
                <a:sym typeface="Symbol" panose="05050102010706020507" pitchFamily="18" charset="2"/>
              </a:rPr>
              <a:t>) be an arbitrary edge of E’</a:t>
            </a:r>
          </a:p>
          <a:p>
            <a:pPr marL="0" indent="0">
              <a:buNone/>
            </a:pPr>
            <a:r>
              <a:rPr lang="en-US" dirty="0">
                <a:sym typeface="Symbol" panose="05050102010706020507" pitchFamily="18" charset="2"/>
              </a:rPr>
              <a:t>		C = C  {</a:t>
            </a:r>
            <a:r>
              <a:rPr lang="en-US" dirty="0" err="1">
                <a:sym typeface="Symbol" panose="05050102010706020507" pitchFamily="18" charset="2"/>
              </a:rPr>
              <a:t>u,v</a:t>
            </a:r>
            <a:r>
              <a:rPr lang="en-US" dirty="0">
                <a:sym typeface="Symbol" panose="05050102010706020507" pitchFamily="18" charset="2"/>
              </a:rPr>
              <a:t>}</a:t>
            </a:r>
          </a:p>
          <a:p>
            <a:pPr marL="0" indent="0">
              <a:buNone/>
            </a:pPr>
            <a:r>
              <a:rPr lang="en-US" dirty="0">
                <a:sym typeface="Symbol" panose="05050102010706020507" pitchFamily="18" charset="2"/>
              </a:rPr>
              <a:t>		E’ = E’ – any edge incident on u or v</a:t>
            </a:r>
          </a:p>
          <a:p>
            <a:pPr marL="0" indent="0">
              <a:buNone/>
            </a:pPr>
            <a:r>
              <a:rPr lang="en-US" dirty="0">
                <a:sym typeface="Symbol" panose="05050102010706020507" pitchFamily="18" charset="2"/>
              </a:rPr>
              <a:t>	}</a:t>
            </a:r>
          </a:p>
          <a:p>
            <a:pPr marL="0" indent="0">
              <a:buNone/>
            </a:pPr>
            <a:r>
              <a:rPr lang="en-US" dirty="0">
                <a:sym typeface="Symbol" panose="05050102010706020507" pitchFamily="18" charset="2"/>
              </a:rPr>
              <a:t>	return C</a:t>
            </a:r>
          </a:p>
          <a:p>
            <a:pPr marL="0" indent="0">
              <a:buNone/>
            </a:pPr>
            <a:r>
              <a:rPr lang="en-US" dirty="0">
                <a:sym typeface="Symbol" panose="05050102010706020507" pitchFamily="18" charset="2"/>
              </a:rPr>
              <a:t>}</a:t>
            </a:r>
          </a:p>
          <a:p>
            <a:pPr marL="0" indent="0">
              <a:buNone/>
            </a:pPr>
            <a:r>
              <a:rPr lang="en-US" dirty="0">
                <a:sym typeface="Symbol" panose="05050102010706020507" pitchFamily="18" charset="2"/>
              </a:rPr>
              <a:t>Running time:</a:t>
            </a:r>
          </a:p>
          <a:p>
            <a:r>
              <a:rPr lang="en-US" dirty="0">
                <a:sym typeface="Symbol" panose="05050102010706020507" pitchFamily="18" charset="2"/>
              </a:rPr>
              <a:t>Touch each edge and each vertex once O(V+E)</a:t>
            </a:r>
          </a:p>
          <a:p>
            <a:pPr marL="0" indent="0">
              <a:buNone/>
            </a:pPr>
            <a:endParaRPr lang="en-US" dirty="0">
              <a:sym typeface="Symbol" panose="05050102010706020507" pitchFamily="18" charset="2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5C72B1A-6E4B-4107-9EEE-0645086F8A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50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645"/>
    </mc:Choice>
    <mc:Fallback>
      <p:transition spd="slow" advTm="125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515" x="3214688" y="4818063"/>
          <p14:tracePt t="20658" x="3214688" y="4805363"/>
          <p14:tracePt t="20667" x="3327400" y="4779963"/>
          <p14:tracePt t="20674" x="3465513" y="4743450"/>
          <p14:tracePt t="20684" x="3578225" y="4718050"/>
          <p14:tracePt t="20689" x="3627438" y="4718050"/>
          <p14:tracePt t="20700" x="3689350" y="4705350"/>
          <p14:tracePt t="20706" x="3727450" y="4705350"/>
          <p14:tracePt t="20714" x="3752850" y="4705350"/>
          <p14:tracePt t="20881" x="3778250" y="4705350"/>
          <p14:tracePt t="20889" x="4014788" y="4618038"/>
          <p14:tracePt t="20897" x="4416425" y="4543425"/>
          <p14:tracePt t="20904" x="4503738" y="4530725"/>
          <p14:tracePt t="20912" x="4716463" y="4305300"/>
          <p14:tracePt t="20920" x="5165725" y="3916363"/>
          <p14:tracePt t="20928" x="5767388" y="3590925"/>
          <p14:tracePt t="20937" x="6403975" y="3416300"/>
          <p14:tracePt t="20955" x="8031163" y="2978150"/>
          <p14:tracePt t="20962" x="8731250" y="2828925"/>
          <p14:tracePt t="21472" x="8669338" y="912813"/>
          <p14:tracePt t="21481" x="8256588" y="801688"/>
          <p14:tracePt t="21488" x="7954963" y="725488"/>
          <p14:tracePt t="21498" x="7654925" y="650875"/>
          <p14:tracePt t="21504" x="7418388" y="588963"/>
          <p14:tracePt t="21512" x="7218363" y="538163"/>
          <p14:tracePt t="21520" x="7067550" y="500063"/>
          <p14:tracePt t="21528" x="6905625" y="438150"/>
          <p14:tracePt t="21536" x="6792913" y="412750"/>
          <p14:tracePt t="21544" x="6642100" y="363538"/>
          <p14:tracePt t="21552" x="6503988" y="312738"/>
          <p14:tracePt t="21560" x="6403975" y="274638"/>
          <p14:tracePt t="21568" x="6267450" y="238125"/>
          <p14:tracePt t="21577" x="6129338" y="174625"/>
          <p14:tracePt t="21584" x="6029325" y="138113"/>
          <p14:tracePt t="21592" x="5929313" y="87313"/>
          <p14:tracePt t="21600" x="5816600" y="38100"/>
          <p14:tracePt t="21608" x="5691188" y="0"/>
          <p14:tracePt t="21904" x="2863850" y="200025"/>
          <p14:tracePt t="21913" x="2451100" y="338138"/>
          <p14:tracePt t="21920" x="2138363" y="425450"/>
          <p14:tracePt t="21928" x="1851025" y="588963"/>
          <p14:tracePt t="21936" x="1525588" y="725488"/>
          <p14:tracePt t="21944" x="1238250" y="950913"/>
          <p14:tracePt t="21952" x="1000125" y="1114425"/>
          <p14:tracePt t="21961" x="876300" y="1227138"/>
          <p14:tracePt t="21968" x="738188" y="1327150"/>
          <p14:tracePt t="21976" x="500063" y="1476375"/>
          <p14:tracePt t="21984" x="374650" y="1601788"/>
          <p14:tracePt t="21993" x="200025" y="1765300"/>
          <p14:tracePt t="22000" x="100013" y="1852613"/>
          <p14:tracePt t="22200" x="87313" y="3303588"/>
          <p14:tracePt t="22208" x="138113" y="3328988"/>
          <p14:tracePt t="22216" x="187325" y="3367088"/>
          <p14:tracePt t="22225" x="225425" y="3378200"/>
          <p14:tracePt t="22232" x="250825" y="3390900"/>
          <p14:tracePt t="22240" x="300038" y="3390900"/>
          <p14:tracePt t="22249" x="350838" y="3403600"/>
          <p14:tracePt t="22257" x="374650" y="3403600"/>
          <p14:tracePt t="22272" x="387350" y="3403600"/>
          <p14:tracePt t="22282" x="400050" y="3403600"/>
          <p14:tracePt t="22288" x="412750" y="3416300"/>
          <p14:tracePt t="22298" x="425450" y="3429000"/>
          <p14:tracePt t="22304" x="425450" y="3441700"/>
          <p14:tracePt t="22312" x="450850" y="3441700"/>
          <p14:tracePt t="22320" x="450850" y="3467100"/>
          <p14:tracePt t="22328" x="474663" y="3479800"/>
          <p14:tracePt t="22336" x="512763" y="3479800"/>
          <p14:tracePt t="22344" x="525463" y="3490913"/>
          <p14:tracePt t="22352" x="550863" y="3503613"/>
          <p14:tracePt t="22360" x="574675" y="3516313"/>
          <p14:tracePt t="22369" x="612775" y="3516313"/>
          <p14:tracePt t="22376" x="650875" y="3516313"/>
          <p14:tracePt t="22384" x="700088" y="3516313"/>
          <p14:tracePt t="22393" x="738188" y="3516313"/>
          <p14:tracePt t="22400" x="776288" y="3516313"/>
          <p14:tracePt t="22409" x="863600" y="3479800"/>
          <p14:tracePt t="22416" x="925513" y="3454400"/>
          <p14:tracePt t="22424" x="987425" y="3403600"/>
          <p14:tracePt t="22432" x="1000125" y="3354388"/>
          <p14:tracePt t="22440" x="1038225" y="3290888"/>
          <p14:tracePt t="22450" x="1063625" y="3254375"/>
          <p14:tracePt t="22456" x="1076325" y="3216275"/>
          <p14:tracePt t="22466" x="1089025" y="3178175"/>
          <p14:tracePt t="22472" x="1089025" y="3128963"/>
          <p14:tracePt t="22482" x="1112838" y="3065463"/>
          <p14:tracePt t="22491" x="1138238" y="2990850"/>
          <p14:tracePt t="22501" x="1163638" y="2865438"/>
          <p14:tracePt t="22505" x="1176338" y="2778125"/>
          <p14:tracePt t="22515" x="1176338" y="2728913"/>
          <p14:tracePt t="22520" x="1176338" y="2678113"/>
          <p14:tracePt t="22529" x="1176338" y="2590800"/>
          <p14:tracePt t="22536" x="1200150" y="2439988"/>
          <p14:tracePt t="22544" x="1200150" y="2314575"/>
          <p14:tracePt t="22553" x="1200150" y="2190750"/>
          <p14:tracePt t="22561" x="1212850" y="2101850"/>
          <p14:tracePt t="22569" x="1225550" y="2014538"/>
          <p14:tracePt t="22577" x="1225550" y="1952625"/>
          <p14:tracePt t="22584" x="1225550" y="1889125"/>
          <p14:tracePt t="22593" x="1238250" y="1852613"/>
          <p14:tracePt t="22600" x="1238250" y="1814513"/>
          <p14:tracePt t="22609" x="1250950" y="1789113"/>
          <p14:tracePt t="22633" x="1250950" y="1776413"/>
          <p14:tracePt t="23250" x="1263650" y="1776413"/>
          <p14:tracePt t="23258" x="1338263" y="1839913"/>
          <p14:tracePt t="23267" x="1463675" y="1939925"/>
          <p14:tracePt t="23273" x="1512888" y="1989138"/>
          <p14:tracePt t="23283" x="1550988" y="2001838"/>
          <p14:tracePt t="23290" x="1550988" y="2039938"/>
          <p14:tracePt t="23300" x="1576388" y="2114550"/>
          <p14:tracePt t="23305" x="1576388" y="2152650"/>
          <p14:tracePt t="23315" x="1601788" y="2190750"/>
          <p14:tracePt t="23321" x="1625600" y="2227263"/>
          <p14:tracePt t="23330" x="1663700" y="2239963"/>
          <p14:tracePt t="23338" x="1689100" y="2265363"/>
          <p14:tracePt t="23347" x="1714500" y="2278063"/>
          <p14:tracePt t="23355" x="1751013" y="2290763"/>
          <p14:tracePt t="23360" x="1776413" y="2314575"/>
          <p14:tracePt t="23368" x="1801813" y="2314575"/>
          <p14:tracePt t="23448" x="1814513" y="2327275"/>
          <p14:tracePt t="23457" x="1825625" y="2352675"/>
          <p14:tracePt t="23466" x="1851025" y="2378075"/>
          <p14:tracePt t="23505" x="1863725" y="2378075"/>
          <p14:tracePt t="23513" x="1863725" y="2352675"/>
          <p14:tracePt t="23521" x="1889125" y="2303463"/>
          <p14:tracePt t="23529" x="1901825" y="2278063"/>
          <p14:tracePt t="23642" x="1863725" y="2290763"/>
          <p14:tracePt t="23651" x="1838325" y="2303463"/>
          <p14:tracePt t="23658" x="1838325" y="2314575"/>
          <p14:tracePt t="23668" x="1814513" y="2327275"/>
          <p14:tracePt t="23700" x="1814513" y="2339975"/>
          <p14:tracePt t="23706" x="1801813" y="2339975"/>
          <p14:tracePt t="23721" x="1776413" y="2339975"/>
          <p14:tracePt t="23729" x="1763713" y="2339975"/>
          <p14:tracePt t="23737" x="1751013" y="2339975"/>
          <p14:tracePt t="23745" x="1725613" y="2352675"/>
          <p14:tracePt t="23753" x="1714500" y="2365375"/>
          <p14:tracePt t="23760" x="1701800" y="2378075"/>
          <p14:tracePt t="23768" x="1676400" y="2378075"/>
          <p14:tracePt t="23776" x="1663700" y="2378075"/>
          <p14:tracePt t="23784" x="1651000" y="2378075"/>
          <p14:tracePt t="23792" x="1638300" y="2390775"/>
          <p14:tracePt t="23809" x="1612900" y="2390775"/>
          <p14:tracePt t="23816" x="1612900" y="2403475"/>
          <p14:tracePt t="23825" x="1601788" y="2414588"/>
          <p14:tracePt t="23833" x="1589088" y="2414588"/>
          <p14:tracePt t="23844" x="1589088" y="2427288"/>
          <p14:tracePt t="23858" x="1589088" y="2439988"/>
          <p14:tracePt t="23867" x="1576388" y="2439988"/>
          <p14:tracePt t="23882" x="1576388" y="2452688"/>
          <p14:tracePt t="23890" x="1563688" y="2452688"/>
          <p14:tracePt t="24219" x="1550988" y="2452688"/>
          <p14:tracePt t="24252" x="1538288" y="2439988"/>
          <p14:tracePt t="24266" x="1525588" y="2427288"/>
          <p14:tracePt t="24361" x="1512888" y="2427288"/>
          <p14:tracePt t="24856" x="1501775" y="2427288"/>
          <p14:tracePt t="25137" x="1489075" y="2427288"/>
          <p14:tracePt t="30931" x="1563688" y="2452688"/>
          <p14:tracePt t="30938" x="1689100" y="2527300"/>
          <p14:tracePt t="30955" x="1876425" y="2565400"/>
          <p14:tracePt t="30963" x="1925638" y="2590800"/>
          <p14:tracePt t="30970" x="2001838" y="2627313"/>
          <p14:tracePt t="30977" x="2089150" y="2652713"/>
          <p14:tracePt t="30985" x="2163763" y="2690813"/>
          <p14:tracePt t="30995" x="2189163" y="2703513"/>
          <p14:tracePt t="31003" x="2263775" y="2716213"/>
          <p14:tracePt t="31009" x="2289175" y="2728913"/>
          <p14:tracePt t="31018" x="2314575" y="2728913"/>
          <p14:tracePt t="31024" x="2327275" y="2728913"/>
          <p14:tracePt t="31034" x="2338388" y="2740025"/>
          <p14:tracePt t="31050" x="2351088" y="2740025"/>
          <p14:tracePt t="31056" x="2351088" y="2752725"/>
          <p14:tracePt t="31080" x="2376488" y="2752725"/>
          <p14:tracePt t="31089" x="2376488" y="2765425"/>
          <p14:tracePt t="31096" x="2401888" y="2765425"/>
          <p14:tracePt t="31104" x="2427288" y="2778125"/>
          <p14:tracePt t="31112" x="2427288" y="2790825"/>
          <p14:tracePt t="31120" x="2451100" y="2790825"/>
          <p14:tracePt t="31129" x="2463800" y="2803525"/>
          <p14:tracePt t="31136" x="2463800" y="2816225"/>
          <p14:tracePt t="31152" x="2489200" y="2816225"/>
          <p14:tracePt t="31160" x="2489200" y="2828925"/>
          <p14:tracePt t="31184" x="2489200" y="2840038"/>
          <p14:tracePt t="31192" x="2514600" y="2840038"/>
          <p14:tracePt t="31200" x="2514600" y="2852738"/>
          <p14:tracePt t="31209" x="2527300" y="2865438"/>
          <p14:tracePt t="31228" x="2527300" y="2878138"/>
          <p14:tracePt t="31236" x="2540000" y="2878138"/>
          <p14:tracePt t="31251" x="2540000" y="2890838"/>
          <p14:tracePt t="31496" x="2527300" y="2878138"/>
          <p14:tracePt t="31505" x="2514600" y="2865438"/>
          <p14:tracePt t="31513" x="2501900" y="2865438"/>
          <p14:tracePt t="31521" x="2489200" y="2852738"/>
          <p14:tracePt t="31537" x="2463800" y="2840038"/>
          <p14:tracePt t="31545" x="2439988" y="2840038"/>
          <p14:tracePt t="31553" x="2414588" y="2840038"/>
          <p14:tracePt t="31561" x="2414588" y="2828925"/>
          <p14:tracePt t="31569" x="2389188" y="2828925"/>
          <p14:tracePt t="31576" x="2376488" y="2816225"/>
          <p14:tracePt t="31584" x="2351088" y="2816225"/>
          <p14:tracePt t="31593" x="2338388" y="2816225"/>
          <p14:tracePt t="31601" x="2327275" y="2803525"/>
          <p14:tracePt t="31609" x="2314575" y="2803525"/>
          <p14:tracePt t="31617" x="2314575" y="2790825"/>
          <p14:tracePt t="31624" x="2301875" y="2790825"/>
          <p14:tracePt t="31672" x="2289175" y="2790825"/>
          <p14:tracePt t="32088" x="2263775" y="2790825"/>
          <p14:tracePt t="32387" x="2276475" y="2790825"/>
          <p14:tracePt t="32394" x="2327275" y="2790825"/>
          <p14:tracePt t="32401" x="2389188" y="2790825"/>
          <p14:tracePt t="32409" x="2427288" y="2790825"/>
          <p14:tracePt t="32418" x="2451100" y="2790825"/>
          <p14:tracePt t="32425" x="2476500" y="2790825"/>
          <p14:tracePt t="32434" x="2501900" y="2803525"/>
          <p14:tracePt t="32441" x="2527300" y="2816225"/>
          <p14:tracePt t="32451" x="2563813" y="2816225"/>
          <p14:tracePt t="32458" x="2601913" y="2828925"/>
          <p14:tracePt t="32470" x="2614613" y="2852738"/>
          <p14:tracePt t="32474" x="2640013" y="2865438"/>
          <p14:tracePt t="32490" x="2676525" y="2890838"/>
          <p14:tracePt t="32499" x="2676525" y="2916238"/>
          <p14:tracePt t="32505" x="2714625" y="2928938"/>
          <p14:tracePt t="32513" x="2714625" y="2952750"/>
          <p14:tracePt t="32521" x="2714625" y="2978150"/>
          <p14:tracePt t="32530" x="2714625" y="3003550"/>
          <p14:tracePt t="32537" x="2714625" y="3041650"/>
          <p14:tracePt t="32545" x="2714625" y="3054350"/>
          <p14:tracePt t="32553" x="2714625" y="3103563"/>
          <p14:tracePt t="32561" x="2714625" y="3141663"/>
          <p14:tracePt t="32569" x="2701925" y="3154363"/>
          <p14:tracePt t="32578" x="2701925" y="3178175"/>
          <p14:tracePt t="32585" x="2689225" y="3190875"/>
          <p14:tracePt t="32594" x="2689225" y="3203575"/>
          <p14:tracePt t="32610" x="2689225" y="3216275"/>
          <p14:tracePt t="32650" x="2676525" y="3228975"/>
          <p14:tracePt t="32658" x="2676525" y="3254375"/>
          <p14:tracePt t="32674" x="2663825" y="3278188"/>
          <p14:tracePt t="32682" x="2651125" y="3290888"/>
          <p14:tracePt t="32689" x="2651125" y="3316288"/>
          <p14:tracePt t="32699" x="2651125" y="3328988"/>
          <p14:tracePt t="32705" x="2651125" y="3341688"/>
          <p14:tracePt t="32714" x="2640013" y="3367088"/>
          <p14:tracePt t="32721" x="2627313" y="3378200"/>
          <p14:tracePt t="32730" x="2614613" y="3390900"/>
          <p14:tracePt t="32737" x="2601913" y="3390900"/>
          <p14:tracePt t="32745" x="2601913" y="3403600"/>
          <p14:tracePt t="32857" x="2563813" y="3403600"/>
          <p14:tracePt t="32866" x="2551113" y="3390900"/>
          <p14:tracePt t="32873" x="2540000" y="3390900"/>
          <p14:tracePt t="32881" x="2514600" y="3390900"/>
          <p14:tracePt t="32888" x="2489200" y="3378200"/>
          <p14:tracePt t="32897" x="2476500" y="3367088"/>
          <p14:tracePt t="32905" x="2451100" y="3367088"/>
          <p14:tracePt t="32913" x="2451100" y="3354388"/>
          <p14:tracePt t="32920" x="2439988" y="3354388"/>
          <p14:tracePt t="32929" x="2414588" y="3341688"/>
          <p14:tracePt t="32945" x="2401888" y="3328988"/>
          <p14:tracePt t="32952" x="2389188" y="3328988"/>
          <p14:tracePt t="32960" x="2363788" y="3316288"/>
          <p14:tracePt t="32977" x="2338388" y="3316288"/>
          <p14:tracePt t="32984" x="2327275" y="3316288"/>
          <p14:tracePt t="32992" x="2314575" y="3303588"/>
          <p14:tracePt t="33008" x="2301875" y="3303588"/>
          <p14:tracePt t="33017" x="2301875" y="3290888"/>
          <p14:tracePt t="33036" x="2276475" y="3290888"/>
          <p14:tracePt t="33053" x="2276475" y="3278188"/>
          <p14:tracePt t="33069" x="2263775" y="3278188"/>
          <p14:tracePt t="33080" x="2251075" y="3278188"/>
          <p14:tracePt t="33097" x="2238375" y="3278188"/>
          <p14:tracePt t="33120" x="2227263" y="3278188"/>
          <p14:tracePt t="33128" x="2214563" y="3278188"/>
          <p14:tracePt t="33136" x="2201863" y="3278188"/>
          <p14:tracePt t="33152" x="2189163" y="3278188"/>
          <p14:tracePt t="33168" x="2151063" y="3278188"/>
          <p14:tracePt t="33217" x="2151063" y="3267075"/>
          <p14:tracePt t="33601" x="2138363" y="3267075"/>
          <p14:tracePt t="36843" x="2138363" y="3429000"/>
          <p14:tracePt t="36851" x="2138363" y="3567113"/>
          <p14:tracePt t="36858" x="2151063" y="3654425"/>
          <p14:tracePt t="36868" x="2163763" y="3703638"/>
          <p14:tracePt t="36874" x="2163763" y="3729038"/>
          <p14:tracePt t="36881" x="2163763" y="3767138"/>
          <p14:tracePt t="36889" x="2163763" y="3792538"/>
          <p14:tracePt t="36897" x="2163763" y="3816350"/>
          <p14:tracePt t="36905" x="2163763" y="3829050"/>
          <p14:tracePt t="36921" x="2163763" y="3854450"/>
          <p14:tracePt t="36935" x="2176463" y="3854450"/>
          <p14:tracePt t="36937" x="2176463" y="3867150"/>
          <p14:tracePt t="36961" x="2176463" y="3905250"/>
          <p14:tracePt t="36977" x="2176463" y="3916363"/>
          <p14:tracePt t="36984" x="2176463" y="3929063"/>
          <p14:tracePt t="36992" x="2176463" y="3941763"/>
          <p14:tracePt t="37001" x="2176463" y="3954463"/>
          <p14:tracePt t="37416" x="2176463" y="3916363"/>
          <p14:tracePt t="37474" x="2189163" y="3916363"/>
          <p14:tracePt t="37762" x="2189163" y="3905250"/>
          <p14:tracePt t="56858" x="2276475" y="3954463"/>
          <p14:tracePt t="56866" x="2314575" y="4029075"/>
          <p14:tracePt t="56873" x="2338388" y="4067175"/>
          <p14:tracePt t="56882" x="2363788" y="4117975"/>
          <p14:tracePt t="56889" x="2389188" y="4192588"/>
          <p14:tracePt t="56897" x="2389188" y="4241800"/>
          <p14:tracePt t="56904" x="2401888" y="4341813"/>
          <p14:tracePt t="56912" x="2427288" y="4430713"/>
          <p14:tracePt t="56920" x="2439988" y="4518025"/>
          <p14:tracePt t="56929" x="2463800" y="4630738"/>
          <p14:tracePt t="56937" x="2476500" y="4730750"/>
          <p14:tracePt t="56944" x="2489200" y="4805363"/>
          <p14:tracePt t="56953" x="2514600" y="4868863"/>
          <p14:tracePt t="56962" x="2514600" y="4905375"/>
          <p14:tracePt t="56974" x="2514600" y="4943475"/>
          <p14:tracePt t="56988" x="2514600" y="4956175"/>
          <p14:tracePt t="57019" x="2514600" y="4968875"/>
          <p14:tracePt t="57025" x="2514600" y="5005388"/>
          <p14:tracePt t="57036" x="2540000" y="5056188"/>
          <p14:tracePt t="57042" x="2563813" y="5092700"/>
          <p14:tracePt t="57050" x="2563813" y="5130800"/>
          <p14:tracePt t="57058" x="2576513" y="5168900"/>
          <p14:tracePt t="57065" x="2589213" y="5205413"/>
          <p14:tracePt t="57073" x="2601913" y="5230813"/>
          <p14:tracePt t="57089" x="2601913" y="5256213"/>
          <p14:tracePt t="57144" x="2627313" y="5281613"/>
          <p14:tracePt t="57152" x="2651125" y="5294313"/>
          <p14:tracePt t="57160" x="2676525" y="5318125"/>
          <p14:tracePt t="57169" x="2701925" y="5330825"/>
          <p14:tracePt t="57176" x="2701925" y="5343525"/>
          <p14:tracePt t="57186" x="2727325" y="5343525"/>
          <p14:tracePt t="57203" x="2727325" y="5356225"/>
          <p14:tracePt t="57208" x="2740025" y="5356225"/>
          <p14:tracePt t="57240" x="2752725" y="5356225"/>
          <p14:tracePt t="57249" x="2763838" y="5356225"/>
          <p14:tracePt t="57256" x="2776538" y="5356225"/>
          <p14:tracePt t="57264" x="2789238" y="5356225"/>
          <p14:tracePt t="57272" x="2814638" y="5356225"/>
          <p14:tracePt t="57280" x="2852738" y="5330825"/>
          <p14:tracePt t="57288" x="2914650" y="5281613"/>
          <p14:tracePt t="57296" x="3001963" y="5218113"/>
          <p14:tracePt t="57304" x="3076575" y="5168900"/>
          <p14:tracePt t="57312" x="3127375" y="5092700"/>
          <p14:tracePt t="57320" x="3201988" y="5005388"/>
          <p14:tracePt t="57328" x="3252788" y="4930775"/>
          <p14:tracePt t="57336" x="3289300" y="4856163"/>
          <p14:tracePt t="57346" x="3314700" y="4779963"/>
          <p14:tracePt t="57353" x="3340100" y="4718050"/>
          <p14:tracePt t="57362" x="3365500" y="4692650"/>
          <p14:tracePt t="57372" x="3365500" y="4667250"/>
          <p14:tracePt t="57377" x="3376613" y="4643438"/>
          <p14:tracePt t="57387" x="3376613" y="4630738"/>
          <p14:tracePt t="57394" x="3389313" y="4630738"/>
          <p14:tracePt t="57405" x="3389313" y="4605338"/>
          <p14:tracePt t="57419" x="3389313" y="4579938"/>
          <p14:tracePt t="57440" x="3389313" y="4554538"/>
          <p14:tracePt t="57448" x="3402013" y="4543425"/>
          <p14:tracePt t="57456" x="3402013" y="4530725"/>
          <p14:tracePt t="57464" x="3402013" y="4518025"/>
          <p14:tracePt t="57472" x="3402013" y="4505325"/>
          <p14:tracePt t="57488" x="3414713" y="4505325"/>
          <p14:tracePt t="57720" x="3389313" y="4518025"/>
          <p14:tracePt t="57729" x="3376613" y="4518025"/>
          <p14:tracePt t="57737" x="3365500" y="4530725"/>
          <p14:tracePt t="57746" x="3340100" y="4543425"/>
          <p14:tracePt t="57755" x="3327400" y="4554538"/>
          <p14:tracePt t="57761" x="3302000" y="4567238"/>
          <p14:tracePt t="57771" x="3265488" y="4579938"/>
          <p14:tracePt t="57777" x="3252788" y="4592638"/>
          <p14:tracePt t="57788" x="3227388" y="4592638"/>
          <p14:tracePt t="57793" x="3201988" y="4605338"/>
          <p14:tracePt t="57804" x="3189288" y="4618038"/>
          <p14:tracePt t="57809" x="3165475" y="4630738"/>
          <p14:tracePt t="57818" x="3152775" y="4643438"/>
          <p14:tracePt t="57825" x="3140075" y="4643438"/>
          <p14:tracePt t="57833" x="3101975" y="4643438"/>
          <p14:tracePt t="57840" x="3089275" y="4656138"/>
          <p14:tracePt t="57848" x="3052763" y="4656138"/>
          <p14:tracePt t="57856" x="3027363" y="4656138"/>
          <p14:tracePt t="57864" x="3001963" y="4667250"/>
          <p14:tracePt t="57872" x="2976563" y="4679950"/>
          <p14:tracePt t="57880" x="2914650" y="4679950"/>
          <p14:tracePt t="57889" x="2889250" y="4692650"/>
          <p14:tracePt t="57896" x="2852738" y="4692650"/>
          <p14:tracePt t="57904" x="2827338" y="4692650"/>
          <p14:tracePt t="57912" x="2801938" y="4692650"/>
          <p14:tracePt t="57920" x="2789238" y="4692650"/>
          <p14:tracePt t="57931" x="2763838" y="4705350"/>
          <p14:tracePt t="57940" x="2752725" y="4705350"/>
          <p14:tracePt t="57958" x="2727325" y="4705350"/>
          <p14:tracePt t="57961" x="2714625" y="4705350"/>
          <p14:tracePt t="57971" x="2701925" y="4705350"/>
          <p14:tracePt t="57985" x="2676525" y="4705350"/>
          <p14:tracePt t="57992" x="2663825" y="4705350"/>
          <p14:tracePt t="58002" x="2640013" y="4705350"/>
          <p14:tracePt t="58008" x="2627313" y="4718050"/>
          <p14:tracePt t="58016" x="2614613" y="4718050"/>
          <p14:tracePt t="58024" x="2601913" y="4718050"/>
          <p14:tracePt t="58032" x="2576513" y="4718050"/>
          <p14:tracePt t="58040" x="2563813" y="4718050"/>
          <p14:tracePt t="58049" x="2540000" y="4730750"/>
          <p14:tracePt t="58056" x="2527300" y="4730750"/>
          <p14:tracePt t="58064" x="2514600" y="4743450"/>
          <p14:tracePt t="58090" x="2501900" y="4743450"/>
          <p14:tracePt t="58466" x="2514600" y="4743450"/>
          <p14:tracePt t="58473" x="2563813" y="4743450"/>
          <p14:tracePt t="58480" x="2627313" y="4743450"/>
          <p14:tracePt t="58488" x="2663825" y="4743450"/>
          <p14:tracePt t="58496" x="2727325" y="4768850"/>
          <p14:tracePt t="58504" x="2752725" y="4768850"/>
          <p14:tracePt t="58520" x="2763838" y="4768850"/>
          <p14:tracePt t="58577" x="2776538" y="4768850"/>
          <p14:tracePt t="58602" x="2789238" y="4768850"/>
          <p14:tracePt t="58625" x="2827338" y="4756150"/>
          <p14:tracePt t="58632" x="2840038" y="4756150"/>
          <p14:tracePt t="58640" x="2852738" y="4756150"/>
          <p14:tracePt t="58649" x="2863850" y="4756150"/>
          <p14:tracePt t="58656" x="2876550" y="4756150"/>
          <p14:tracePt t="58664" x="2876550" y="4743450"/>
          <p14:tracePt t="58672" x="2901950" y="4743450"/>
          <p14:tracePt t="58680" x="2927350" y="4743450"/>
          <p14:tracePt t="58688" x="2927350" y="4730750"/>
          <p14:tracePt t="58696" x="2952750" y="4730750"/>
          <p14:tracePt t="58712" x="2963863" y="4718050"/>
          <p14:tracePt t="58728" x="2976563" y="4718050"/>
          <p14:tracePt t="59011" x="2963863" y="4718050"/>
          <p14:tracePt t="66755" x="2952750" y="4630738"/>
          <p14:tracePt t="66760" x="2914650" y="4405313"/>
          <p14:tracePt t="66768" x="2901950" y="4330700"/>
          <p14:tracePt t="66777" x="2901950" y="4292600"/>
          <p14:tracePt t="66786" x="2889250" y="4230688"/>
          <p14:tracePt t="66794" x="2889250" y="4129088"/>
          <p14:tracePt t="66803" x="2889250" y="4041775"/>
          <p14:tracePt t="66810" x="2863850" y="3967163"/>
          <p14:tracePt t="66820" x="2840038" y="3879850"/>
          <p14:tracePt t="66825" x="2814638" y="3829050"/>
          <p14:tracePt t="66833" x="2789238" y="3741738"/>
          <p14:tracePt t="66840" x="2752725" y="3641725"/>
          <p14:tracePt t="66849" x="2740025" y="3567113"/>
          <p14:tracePt t="66857" x="2714625" y="3454400"/>
          <p14:tracePt t="66865" x="2676525" y="3354388"/>
          <p14:tracePt t="66873" x="2651125" y="3267075"/>
          <p14:tracePt t="66881" x="2627313" y="3178175"/>
          <p14:tracePt t="66889" x="2614613" y="3103563"/>
          <p14:tracePt t="66897" x="2589213" y="3028950"/>
          <p14:tracePt t="66905" x="2563813" y="2978150"/>
          <p14:tracePt t="66913" x="2551113" y="2928938"/>
          <p14:tracePt t="66922" x="2540000" y="2865438"/>
          <p14:tracePt t="66928" x="2527300" y="2840038"/>
          <p14:tracePt t="66937" x="2527300" y="2816225"/>
          <p14:tracePt t="66954" x="2501900" y="2778125"/>
          <p14:tracePt t="66971" x="2489200" y="2765425"/>
          <p14:tracePt t="66986" x="2489200" y="2752725"/>
          <p14:tracePt t="67082" x="2476500" y="2752725"/>
          <p14:tracePt t="67090" x="2439988" y="2716213"/>
          <p14:tracePt t="67098" x="2439988" y="2690813"/>
          <p14:tracePt t="67107" x="2414588" y="2678113"/>
          <p14:tracePt t="67113" x="2376488" y="2665413"/>
          <p14:tracePt t="67121" x="2351088" y="2652713"/>
          <p14:tracePt t="67128" x="2327275" y="2640013"/>
          <p14:tracePt t="67137" x="2314575" y="2616200"/>
          <p14:tracePt t="67146" x="2301875" y="2616200"/>
          <p14:tracePt t="67159" x="2289175" y="2616200"/>
          <p14:tracePt t="67162" x="2263775" y="2616200"/>
          <p14:tracePt t="67171" x="2251075" y="2603500"/>
          <p14:tracePt t="67177" x="2227263" y="2603500"/>
          <p14:tracePt t="67187" x="2176463" y="2603500"/>
          <p14:tracePt t="67192" x="2163763" y="2603500"/>
          <p14:tracePt t="67200" x="2114550" y="2603500"/>
          <p14:tracePt t="67209" x="2089150" y="2603500"/>
          <p14:tracePt t="67216" x="2038350" y="2603500"/>
          <p14:tracePt t="67225" x="1989138" y="2578100"/>
          <p14:tracePt t="67249" x="1612900" y="2578100"/>
          <p14:tracePt t="67264" x="1450975" y="2578100"/>
          <p14:tracePt t="67272" x="1350963" y="2565400"/>
          <p14:tracePt t="67280" x="1263650" y="2552700"/>
          <p14:tracePt t="67288" x="1225550" y="2540000"/>
          <p14:tracePt t="67297" x="1138238" y="2540000"/>
          <p14:tracePt t="67304" x="1089025" y="2540000"/>
          <p14:tracePt t="67312" x="1050925" y="2540000"/>
          <p14:tracePt t="67320" x="1012825" y="2527300"/>
          <p14:tracePt t="67328" x="976313" y="2527300"/>
          <p14:tracePt t="67355" x="963613" y="2527300"/>
          <p14:tracePt t="67475" x="950913" y="2516188"/>
          <p14:tracePt t="67482" x="950913" y="2503488"/>
          <p14:tracePt t="67489" x="938213" y="2503488"/>
          <p14:tracePt t="67529" x="925513" y="2503488"/>
          <p14:tracePt t="68050" x="912813" y="2503488"/>
          <p14:tracePt t="68185" x="912813" y="2490788"/>
          <p14:tracePt t="68626" x="900113" y="2490788"/>
          <p14:tracePt t="68633" x="900113" y="2478088"/>
          <p14:tracePt t="68760" x="912813" y="2478088"/>
          <p14:tracePt t="68769" x="1038225" y="2516188"/>
          <p14:tracePt t="68777" x="1150938" y="2516188"/>
          <p14:tracePt t="68785" x="1250950" y="2516188"/>
          <p14:tracePt t="68794" x="1376363" y="2490788"/>
          <p14:tracePt t="68803" x="1450975" y="2478088"/>
          <p14:tracePt t="68810" x="1525588" y="2465388"/>
          <p14:tracePt t="68818" x="1601788" y="2452688"/>
          <p14:tracePt t="68825" x="1651000" y="2452688"/>
          <p14:tracePt t="68833" x="1751013" y="2427288"/>
          <p14:tracePt t="68841" x="1776413" y="2414588"/>
          <p14:tracePt t="68849" x="1825625" y="2403475"/>
          <p14:tracePt t="68857" x="1851025" y="2403475"/>
          <p14:tracePt t="68865" x="1863725" y="2403475"/>
          <p14:tracePt t="68913" x="1876425" y="2403475"/>
          <p14:tracePt t="69171" x="1876425" y="2390775"/>
          <p14:tracePt t="69178" x="1876425" y="2378075"/>
          <p14:tracePt t="69474" x="1876425" y="2365375"/>
          <p14:tracePt t="69514" x="1863725" y="2365375"/>
          <p14:tracePt t="69571" x="1863725" y="2352675"/>
          <p14:tracePt t="69859" x="1863725" y="2339975"/>
          <p14:tracePt t="69977" x="1863725" y="2327275"/>
          <p14:tracePt t="70288" x="1851025" y="2327275"/>
          <p14:tracePt t="70297" x="1838325" y="2327275"/>
          <p14:tracePt t="70572" x="1863725" y="2414588"/>
          <p14:tracePt t="70576" x="1951038" y="2640013"/>
          <p14:tracePt t="70585" x="1989138" y="2728913"/>
          <p14:tracePt t="70593" x="2051050" y="2803525"/>
          <p14:tracePt t="70600" x="2114550" y="2903538"/>
          <p14:tracePt t="70608" x="2176463" y="2978150"/>
          <p14:tracePt t="70616" x="2227263" y="3065463"/>
          <p14:tracePt t="70625" x="2314575" y="3128963"/>
          <p14:tracePt t="70633" x="2376488" y="3190875"/>
          <p14:tracePt t="70641" x="2401888" y="3267075"/>
          <p14:tracePt t="70649" x="2451100" y="3341688"/>
          <p14:tracePt t="70656" x="2476500" y="3403600"/>
          <p14:tracePt t="70665" x="2514600" y="3479800"/>
          <p14:tracePt t="70675" x="2576513" y="3554413"/>
          <p14:tracePt t="70682" x="2601913" y="3603625"/>
          <p14:tracePt t="70692" x="2640013" y="3692525"/>
          <p14:tracePt t="70698" x="2663825" y="3779838"/>
          <p14:tracePt t="70706" x="2701925" y="3854450"/>
          <p14:tracePt t="70713" x="2727325" y="3929063"/>
          <p14:tracePt t="70720" x="2752725" y="4017963"/>
          <p14:tracePt t="70730" x="2763838" y="4067175"/>
          <p14:tracePt t="70742" x="2776538" y="4154488"/>
          <p14:tracePt t="70746" x="2789238" y="4192588"/>
          <p14:tracePt t="70754" x="2801938" y="4267200"/>
          <p14:tracePt t="70760" x="2814638" y="4305300"/>
          <p14:tracePt t="70770" x="2814638" y="4354513"/>
          <p14:tracePt t="70776" x="2814638" y="4418013"/>
          <p14:tracePt t="70786" x="2827338" y="4454525"/>
          <p14:tracePt t="70792" x="2827338" y="4479925"/>
          <p14:tracePt t="70800" x="2827338" y="4505325"/>
          <p14:tracePt t="70808" x="2827338" y="4543425"/>
          <p14:tracePt t="70816" x="2840038" y="4554538"/>
          <p14:tracePt t="70824" x="2840038" y="4579938"/>
          <p14:tracePt t="70832" x="2840038" y="4592638"/>
          <p14:tracePt t="70840" x="2840038" y="4605338"/>
          <p14:tracePt t="70849" x="2852738" y="4605338"/>
          <p14:tracePt t="70856" x="2852738" y="4618038"/>
          <p14:tracePt t="70880" x="2852738" y="4630738"/>
          <p14:tracePt t="70984" x="2827338" y="4630738"/>
          <p14:tracePt t="70992" x="2814638" y="4605338"/>
          <p14:tracePt t="71000" x="2789238" y="4592638"/>
          <p14:tracePt t="71009" x="2763838" y="4567238"/>
          <p14:tracePt t="71017" x="2740025" y="4554538"/>
          <p14:tracePt t="71025" x="2714625" y="4543425"/>
          <p14:tracePt t="71032" x="2701925" y="4518025"/>
          <p14:tracePt t="71040" x="2689225" y="4492625"/>
          <p14:tracePt t="71049" x="2627313" y="4479925"/>
          <p14:tracePt t="71057" x="2614613" y="4467225"/>
          <p14:tracePt t="71065" x="2589213" y="4443413"/>
          <p14:tracePt t="71073" x="2563813" y="4430713"/>
          <p14:tracePt t="71080" x="2540000" y="4418013"/>
          <p14:tracePt t="71088" x="2514600" y="4405313"/>
          <p14:tracePt t="71097" x="2501900" y="4392613"/>
          <p14:tracePt t="71104" x="2476500" y="4367213"/>
          <p14:tracePt t="71112" x="2463800" y="4341813"/>
          <p14:tracePt t="71121" x="2451100" y="4318000"/>
          <p14:tracePt t="71129" x="2427288" y="4305300"/>
          <p14:tracePt t="71138" x="2414588" y="4292600"/>
          <p14:tracePt t="71145" x="2389188" y="4279900"/>
          <p14:tracePt t="71154" x="2389188" y="4254500"/>
          <p14:tracePt t="71161" x="2363788" y="4217988"/>
          <p14:tracePt t="71170" x="2363788" y="4179888"/>
          <p14:tracePt t="71177" x="2351088" y="4167188"/>
          <p14:tracePt t="71185" x="2338388" y="4141788"/>
          <p14:tracePt t="71204" x="2314575" y="4092575"/>
          <p14:tracePt t="71216" x="2314575" y="4067175"/>
          <p14:tracePt t="71224" x="2301875" y="4067175"/>
          <p14:tracePt t="71232" x="2301875" y="4054475"/>
          <p14:tracePt t="71242" x="2301875" y="4041775"/>
          <p14:tracePt t="71250" x="2289175" y="4029075"/>
          <p14:tracePt t="71259" x="2289175" y="4005263"/>
          <p14:tracePt t="71266" x="2289175" y="3979863"/>
          <p14:tracePt t="71275" x="2289175" y="3967163"/>
          <p14:tracePt t="71281" x="2289175" y="3941763"/>
          <p14:tracePt t="71289" x="2289175" y="3929063"/>
          <p14:tracePt t="71297" x="2301875" y="3879850"/>
          <p14:tracePt t="71305" x="2301875" y="3867150"/>
          <p14:tracePt t="71313" x="2301875" y="3854450"/>
          <p14:tracePt t="71321" x="2301875" y="3841750"/>
          <p14:tracePt t="71337" x="2301875" y="3829050"/>
          <p14:tracePt t="71353" x="2301875" y="3816350"/>
          <p14:tracePt t="71370" x="2301875" y="3803650"/>
          <p14:tracePt t="71376" x="2301875" y="3792538"/>
          <p14:tracePt t="71400" x="2301875" y="3779838"/>
          <p14:tracePt t="71440" x="2301875" y="3767138"/>
          <p14:tracePt t="71929" x="2289175" y="3767138"/>
          <p14:tracePt t="75618" x="2276475" y="3767138"/>
          <p14:tracePt t="79723" x="2276475" y="3754438"/>
          <p14:tracePt t="79730" x="2251075" y="3554413"/>
          <p14:tracePt t="79740" x="2189163" y="3390900"/>
          <p14:tracePt t="79745" x="2163763" y="3303588"/>
          <p14:tracePt t="79753" x="2151063" y="3254375"/>
          <p14:tracePt t="79762" x="2127250" y="3178175"/>
          <p14:tracePt t="79772" x="2101850" y="3103563"/>
          <p14:tracePt t="79779" x="2089150" y="3041650"/>
          <p14:tracePt t="79785" x="2076450" y="2952750"/>
          <p14:tracePt t="79794" x="2063750" y="2865438"/>
          <p14:tracePt t="79800" x="2063750" y="2803525"/>
          <p14:tracePt t="79809" x="2051050" y="2728913"/>
          <p14:tracePt t="79817" x="2051050" y="2678113"/>
          <p14:tracePt t="79824" x="2038350" y="2627313"/>
          <p14:tracePt t="79833" x="2038350" y="2603500"/>
          <p14:tracePt t="79840" x="2038350" y="2552700"/>
          <p14:tracePt t="79849" x="2038350" y="2527300"/>
          <p14:tracePt t="79856" x="2038350" y="2516188"/>
          <p14:tracePt t="79864" x="2038350" y="2490788"/>
          <p14:tracePt t="79872" x="2038350" y="2465388"/>
          <p14:tracePt t="80161" x="2025650" y="2503488"/>
          <p14:tracePt t="80170" x="2025650" y="2552700"/>
          <p14:tracePt t="80176" x="2001838" y="2578100"/>
          <p14:tracePt t="80184" x="1989138" y="2603500"/>
          <p14:tracePt t="80192" x="1989138" y="2627313"/>
          <p14:tracePt t="80200" x="1976438" y="2665413"/>
          <p14:tracePt t="80209" x="1976438" y="2690813"/>
          <p14:tracePt t="80216" x="1951038" y="2716213"/>
          <p14:tracePt t="80224" x="1951038" y="2740025"/>
          <p14:tracePt t="80233" x="1951038" y="2752725"/>
          <p14:tracePt t="80240" x="1925638" y="2778125"/>
          <p14:tracePt t="80248" x="1925638" y="2790825"/>
          <p14:tracePt t="80256" x="1925638" y="2803525"/>
          <p14:tracePt t="80280" x="1914525" y="2816225"/>
          <p14:tracePt t="80296" x="1889125" y="2828925"/>
          <p14:tracePt t="80314" x="1876425" y="2852738"/>
          <p14:tracePt t="80325" x="1838325" y="2865438"/>
          <p14:tracePt t="80330" x="1814513" y="2878138"/>
          <p14:tracePt t="80341" x="1776413" y="2903538"/>
          <p14:tracePt t="80344" x="1751013" y="2903538"/>
          <p14:tracePt t="80352" x="1725613" y="2916238"/>
          <p14:tracePt t="80369" x="1714500" y="2916238"/>
          <p14:tracePt t="80376" x="1714500" y="2928938"/>
          <p14:tracePt t="80392" x="1701800" y="2928938"/>
          <p14:tracePt t="83233" x="1738313" y="2965450"/>
          <p14:tracePt t="83240" x="1776413" y="2978150"/>
          <p14:tracePt t="83248" x="1776413" y="2990850"/>
          <p14:tracePt t="83256" x="1801813" y="2990850"/>
          <p14:tracePt t="83264" x="1814513" y="2990850"/>
          <p14:tracePt t="83272" x="1825625" y="3016250"/>
          <p14:tracePt t="83280" x="1838325" y="3028950"/>
          <p14:tracePt t="83289" x="1851025" y="3041650"/>
          <p14:tracePt t="83296" x="1863725" y="3041650"/>
          <p14:tracePt t="83305" x="1863725" y="3054350"/>
          <p14:tracePt t="83313" x="1876425" y="3065463"/>
          <p14:tracePt t="83338" x="1889125" y="3065463"/>
          <p14:tracePt t="83393" x="1963738" y="3041650"/>
          <p14:tracePt t="83402" x="2038350" y="3003550"/>
          <p14:tracePt t="83410" x="2063750" y="2990850"/>
          <p14:tracePt t="83418" x="2114550" y="2916238"/>
          <p14:tracePt t="83425" x="2189163" y="2828925"/>
          <p14:tracePt t="83433" x="2314575" y="2765425"/>
          <p14:tracePt t="83441" x="2389188" y="2703513"/>
          <p14:tracePt t="83449" x="2414588" y="2678113"/>
          <p14:tracePt t="83457" x="2451100" y="2590800"/>
          <p14:tracePt t="83465" x="2514600" y="2540000"/>
          <p14:tracePt t="83473" x="2563813" y="2452688"/>
          <p14:tracePt t="83481" x="2614613" y="2390775"/>
          <p14:tracePt t="83489" x="2651125" y="2365375"/>
          <p14:tracePt t="83496" x="2714625" y="2290763"/>
          <p14:tracePt t="83505" x="2763838" y="2227263"/>
          <p14:tracePt t="83513" x="2763838" y="2190750"/>
          <p14:tracePt t="83522" x="2789238" y="2152650"/>
          <p14:tracePt t="83529" x="2814638" y="2089150"/>
          <p14:tracePt t="83539" x="2827338" y="2065338"/>
          <p14:tracePt t="83546" x="2840038" y="2027238"/>
          <p14:tracePt t="83556" x="2863850" y="2001838"/>
          <p14:tracePt t="83562" x="2863850" y="1965325"/>
          <p14:tracePt t="83568" x="2876550" y="1939925"/>
          <p14:tracePt t="83576" x="2889250" y="1914525"/>
          <p14:tracePt t="83584" x="2901950" y="1889125"/>
          <p14:tracePt t="83592" x="2914650" y="1852613"/>
          <p14:tracePt t="83600" x="2927350" y="1839913"/>
          <p14:tracePt t="83608" x="2940050" y="1827213"/>
          <p14:tracePt t="83616" x="2940050" y="1801813"/>
          <p14:tracePt t="83625" x="2952750" y="1801813"/>
          <p14:tracePt t="83656" x="2952750" y="1789113"/>
          <p14:tracePt t="83714" x="2940050" y="1789113"/>
          <p14:tracePt t="83723" x="2914650" y="1789113"/>
          <p14:tracePt t="83730" x="2901950" y="1789113"/>
          <p14:tracePt t="83739" x="2876550" y="1814513"/>
          <p14:tracePt t="83746" x="2852738" y="1827213"/>
          <p14:tracePt t="83754" x="2840038" y="1852613"/>
          <p14:tracePt t="83761" x="2814638" y="1901825"/>
          <p14:tracePt t="83769" x="2789238" y="1939925"/>
          <p14:tracePt t="83777" x="2789238" y="1965325"/>
          <p14:tracePt t="83784" x="2752725" y="2014538"/>
          <p14:tracePt t="83793" x="2714625" y="2078038"/>
          <p14:tracePt t="83800" x="2701925" y="2114550"/>
          <p14:tracePt t="83809" x="2651125" y="2165350"/>
          <p14:tracePt t="83817" x="2640013" y="2201863"/>
          <p14:tracePt t="83825" x="2640013" y="2227263"/>
          <p14:tracePt t="83832" x="2627313" y="2252663"/>
          <p14:tracePt t="83840" x="2614613" y="2278063"/>
          <p14:tracePt t="83848" x="2614613" y="2303463"/>
          <p14:tracePt t="83856" x="2601913" y="2314575"/>
          <p14:tracePt t="83865" x="2601913" y="2327275"/>
          <p14:tracePt t="83896" x="2601913" y="2339975"/>
          <p14:tracePt t="83920" x="2601913" y="2352675"/>
          <p14:tracePt t="83929" x="2589213" y="2352675"/>
          <p14:tracePt t="83953" x="2563813" y="2365375"/>
          <p14:tracePt t="83968" x="2551113" y="2365375"/>
          <p14:tracePt t="83996" x="2540000" y="2378075"/>
          <p14:tracePt t="84002" x="2527300" y="2390775"/>
          <p14:tracePt t="84026" x="2514600" y="2390775"/>
          <p14:tracePt t="84185" x="2476500" y="2390775"/>
          <p14:tracePt t="84192" x="2451100" y="2390775"/>
          <p14:tracePt t="84200" x="2439988" y="2390775"/>
          <p14:tracePt t="84208" x="2401888" y="2390775"/>
          <p14:tracePt t="84217" x="2401888" y="2378075"/>
          <p14:tracePt t="84224" x="2376488" y="2378075"/>
          <p14:tracePt t="84240" x="2351088" y="2378075"/>
          <p14:tracePt t="84249" x="2338388" y="2365375"/>
          <p14:tracePt t="84256" x="2327275" y="2365375"/>
          <p14:tracePt t="84280" x="2301875" y="2365375"/>
          <p14:tracePt t="84410" x="2289175" y="2365375"/>
          <p14:tracePt t="84418" x="2263775" y="2365375"/>
          <p14:tracePt t="84425" x="2251075" y="2365375"/>
          <p14:tracePt t="84433" x="2227263" y="2365375"/>
          <p14:tracePt t="84450" x="2201863" y="2378075"/>
          <p14:tracePt t="84466" x="2176463" y="2378075"/>
          <p14:tracePt t="84778" x="2163763" y="2378075"/>
          <p14:tracePt t="84794" x="2151063" y="2378075"/>
          <p14:tracePt t="84874" x="2138363" y="2378075"/>
          <p14:tracePt t="85186" x="2114550" y="2378075"/>
          <p14:tracePt t="85209" x="2101850" y="2378075"/>
          <p14:tracePt t="85225" x="2101850" y="2403475"/>
          <p14:tracePt t="85233" x="2101850" y="2590800"/>
          <p14:tracePt t="85241" x="2101850" y="2740025"/>
          <p14:tracePt t="85250" x="2138363" y="2790825"/>
          <p14:tracePt t="85257" x="2138363" y="2865438"/>
          <p14:tracePt t="85267" x="2138363" y="2941638"/>
          <p14:tracePt t="85274" x="2151063" y="3003550"/>
          <p14:tracePt t="85283" x="2151063" y="3103563"/>
          <p14:tracePt t="85290" x="2163763" y="3178175"/>
          <p14:tracePt t="85297" x="2176463" y="3228975"/>
          <p14:tracePt t="85305" x="2189163" y="3316288"/>
          <p14:tracePt t="85312" x="2201863" y="3390900"/>
          <p14:tracePt t="85323" x="2201863" y="3441700"/>
          <p14:tracePt t="85328" x="2201863" y="3529013"/>
          <p14:tracePt t="85338" x="2214563" y="3567113"/>
          <p14:tracePt t="85345" x="2214563" y="3629025"/>
          <p14:tracePt t="85352" x="2214563" y="3667125"/>
          <p14:tracePt t="85360" x="2227263" y="3703638"/>
          <p14:tracePt t="85369" x="2227263" y="3729038"/>
          <p14:tracePt t="85376" x="2227263" y="3767138"/>
          <p14:tracePt t="85384" x="2227263" y="3803650"/>
          <p14:tracePt t="85392" x="2227263" y="3841750"/>
          <p14:tracePt t="85400" x="2238375" y="3879850"/>
          <p14:tracePt t="85408" x="2238375" y="3916363"/>
          <p14:tracePt t="85416" x="2238375" y="3954463"/>
          <p14:tracePt t="85424" x="2238375" y="3967163"/>
          <p14:tracePt t="85432" x="2238375" y="4005263"/>
          <p14:tracePt t="85440" x="2238375" y="4017963"/>
          <p14:tracePt t="85449" x="2238375" y="4029075"/>
          <p14:tracePt t="85874" x="2238375" y="4005263"/>
          <p14:tracePt t="85883" x="2238375" y="3954463"/>
          <p14:tracePt t="85889" x="2238375" y="3892550"/>
          <p14:tracePt t="85897" x="2238375" y="3841750"/>
          <p14:tracePt t="85906" x="2238375" y="3816350"/>
          <p14:tracePt t="85922" x="2238375" y="3792538"/>
          <p14:tracePt t="85960" x="2238375" y="3779838"/>
          <p14:tracePt t="86459" x="2276475" y="3779838"/>
          <p14:tracePt t="86466" x="2427288" y="3779838"/>
          <p14:tracePt t="86473" x="2540000" y="3792538"/>
          <p14:tracePt t="86481" x="2640013" y="3803650"/>
          <p14:tracePt t="86489" x="2714625" y="3816350"/>
          <p14:tracePt t="86498" x="2801938" y="3829050"/>
          <p14:tracePt t="86509" x="2876550" y="3829050"/>
          <p14:tracePt t="86514" x="3014663" y="3841750"/>
          <p14:tracePt t="86526" x="3140075" y="3854450"/>
          <p14:tracePt t="86529" x="3252788" y="3867150"/>
          <p14:tracePt t="86540" x="3389313" y="3879850"/>
          <p14:tracePt t="86545" x="3502025" y="3892550"/>
          <p14:tracePt t="86553" x="3578225" y="3892550"/>
          <p14:tracePt t="86560" x="3689350" y="3905250"/>
          <p14:tracePt t="86569" x="3765550" y="3916363"/>
          <p14:tracePt t="86577" x="3814763" y="3916363"/>
          <p14:tracePt t="86585" x="3827463" y="3929063"/>
          <p14:tracePt t="86592" x="3852863" y="3929063"/>
          <p14:tracePt t="86600" x="3865563" y="3929063"/>
          <p14:tracePt t="86608" x="3878263" y="3929063"/>
          <p14:tracePt t="86672" x="3890963" y="3929063"/>
          <p14:tracePt t="86680" x="3965575" y="3929063"/>
          <p14:tracePt t="86689" x="4040188" y="3929063"/>
          <p14:tracePt t="86697" x="4103688" y="3929063"/>
          <p14:tracePt t="86706" x="4178300" y="3929063"/>
          <p14:tracePt t="86712" x="4240213" y="3916363"/>
          <p14:tracePt t="86722" x="4327525" y="3905250"/>
          <p14:tracePt t="86729" x="4427538" y="3905250"/>
          <p14:tracePt t="86737" x="4503738" y="3892550"/>
          <p14:tracePt t="86744" x="4591050" y="3879850"/>
          <p14:tracePt t="86753" x="4678363" y="3879850"/>
          <p14:tracePt t="86760" x="4765675" y="3867150"/>
          <p14:tracePt t="86768" x="4803775" y="3854450"/>
          <p14:tracePt t="86776" x="4865688" y="3854450"/>
          <p14:tracePt t="86785" x="4903788" y="3854450"/>
          <p14:tracePt t="86792" x="4965700" y="3854450"/>
          <p14:tracePt t="86800" x="5016500" y="3841750"/>
          <p14:tracePt t="86808" x="5078413" y="3841750"/>
          <p14:tracePt t="86817" x="5129213" y="3841750"/>
          <p14:tracePt t="86825" x="5153025" y="3841750"/>
          <p14:tracePt t="86832" x="5203825" y="3841750"/>
          <p14:tracePt t="86840" x="5229225" y="3841750"/>
          <p14:tracePt t="86848" x="5241925" y="3841750"/>
          <p14:tracePt t="86856" x="5265738" y="3841750"/>
          <p14:tracePt t="87155" x="5265738" y="3829050"/>
          <p14:tracePt t="87258" x="5253038" y="3829050"/>
          <p14:tracePt t="87466" x="5141913" y="3829050"/>
          <p14:tracePt t="87474" x="4991100" y="3854450"/>
          <p14:tracePt t="87482" x="4840288" y="3867150"/>
          <p14:tracePt t="87489" x="4727575" y="3867150"/>
          <p14:tracePt t="87497" x="4616450" y="3879850"/>
          <p14:tracePt t="87507" x="4503738" y="3892550"/>
          <p14:tracePt t="87513" x="4403725" y="3892550"/>
          <p14:tracePt t="87522" x="4265613" y="3892550"/>
          <p14:tracePt t="87529" x="4165600" y="3892550"/>
          <p14:tracePt t="87538" x="4090988" y="3892550"/>
          <p14:tracePt t="87544" x="3965575" y="3892550"/>
          <p14:tracePt t="87552" x="3914775" y="3892550"/>
          <p14:tracePt t="87561" x="3840163" y="3892550"/>
          <p14:tracePt t="87569" x="3790950" y="3892550"/>
          <p14:tracePt t="87576" x="3740150" y="3892550"/>
          <p14:tracePt t="87584" x="3652838" y="3892550"/>
          <p14:tracePt t="87592" x="3552825" y="3892550"/>
          <p14:tracePt t="87624" x="2952750" y="3905250"/>
          <p14:tracePt t="87633" x="2827338" y="3905250"/>
          <p14:tracePt t="87641" x="2752725" y="3905250"/>
          <p14:tracePt t="87649" x="2689225" y="3905250"/>
          <p14:tracePt t="87656" x="2589213" y="3905250"/>
          <p14:tracePt t="87665" x="2527300" y="3916363"/>
          <p14:tracePt t="87673" x="2489200" y="3916363"/>
          <p14:tracePt t="87680" x="2451100" y="3916363"/>
          <p14:tracePt t="87688" x="2414588" y="3916363"/>
          <p14:tracePt t="87698" x="2363788" y="3929063"/>
          <p14:tracePt t="87709" x="2314575" y="3929063"/>
          <p14:tracePt t="87714" x="2227263" y="3941763"/>
          <p14:tracePt t="87725" x="2163763" y="3941763"/>
          <p14:tracePt t="87730" x="2089150" y="3954463"/>
          <p14:tracePt t="87740" x="2038350" y="3954463"/>
          <p14:tracePt t="87745" x="1989138" y="3954463"/>
          <p14:tracePt t="87753" x="1914525" y="3967163"/>
          <p14:tracePt t="87761" x="1863725" y="3967163"/>
          <p14:tracePt t="87769" x="1814513" y="3967163"/>
          <p14:tracePt t="87777" x="1801813" y="3967163"/>
          <p14:tracePt t="87785" x="1776413" y="3967163"/>
          <p14:tracePt t="88123" x="1763713" y="3967163"/>
          <p14:tracePt t="88688" x="1751013" y="3967163"/>
          <p14:tracePt t="88697" x="1751013" y="3941763"/>
          <p14:tracePt t="88706" x="1738313" y="3867150"/>
          <p14:tracePt t="88713" x="1738313" y="3829050"/>
          <p14:tracePt t="88724" x="1738313" y="3779838"/>
          <p14:tracePt t="88728" x="1738313" y="3754438"/>
          <p14:tracePt t="88740" x="1725613" y="3716338"/>
          <p14:tracePt t="88745" x="1725613" y="3667125"/>
          <p14:tracePt t="88753" x="1725613" y="3590925"/>
          <p14:tracePt t="88760" x="1725613" y="3529013"/>
          <p14:tracePt t="88768" x="1725613" y="3479800"/>
          <p14:tracePt t="88776" x="1714500" y="3454400"/>
          <p14:tracePt t="88785" x="1714500" y="3416300"/>
          <p14:tracePt t="88793" x="1714500" y="3390900"/>
          <p14:tracePt t="88802" x="1714500" y="3367088"/>
          <p14:tracePt t="88810" x="1714500" y="3341688"/>
          <p14:tracePt t="88818" x="1714500" y="3328988"/>
          <p14:tracePt t="88825" x="1701800" y="3316288"/>
          <p14:tracePt t="88833" x="1701800" y="3290888"/>
          <p14:tracePt t="88841" x="1701800" y="3278188"/>
          <p14:tracePt t="88849" x="1701800" y="3267075"/>
          <p14:tracePt t="88857" x="1701800" y="3254375"/>
          <p14:tracePt t="88864" x="1701800" y="3228975"/>
          <p14:tracePt t="88873" x="1701800" y="3216275"/>
          <p14:tracePt t="88881" x="1701800" y="3190875"/>
          <p14:tracePt t="88889" x="1701800" y="3154363"/>
          <p14:tracePt t="88896" x="1701800" y="3116263"/>
          <p14:tracePt t="88905" x="1714500" y="3090863"/>
          <p14:tracePt t="88912" x="1714500" y="3065463"/>
          <p14:tracePt t="88922" x="1714500" y="3041650"/>
          <p14:tracePt t="88937" x="1714500" y="3016250"/>
          <p14:tracePt t="88985" x="1725613" y="3003550"/>
          <p14:tracePt t="88993" x="1725613" y="2978150"/>
          <p14:tracePt t="89000" x="1725613" y="2965450"/>
          <p14:tracePt t="89108" x="1738313" y="2965450"/>
          <p14:tracePt t="89298" x="1738313" y="2952750"/>
          <p14:tracePt t="89642" x="1725613" y="2952750"/>
          <p14:tracePt t="89976" x="1725613" y="2941638"/>
          <p14:tracePt t="90464" x="1714500" y="2941638"/>
          <p14:tracePt t="90472" x="1714500" y="2928938"/>
          <p14:tracePt t="92234" x="1763713" y="2978150"/>
          <p14:tracePt t="92242" x="1838325" y="3128963"/>
          <p14:tracePt t="92250" x="1938338" y="3228975"/>
          <p14:tracePt t="92257" x="1951038" y="3254375"/>
          <p14:tracePt t="92265" x="1976438" y="3290888"/>
          <p14:tracePt t="92274" x="2014538" y="3367088"/>
          <p14:tracePt t="92281" x="2063750" y="3441700"/>
          <p14:tracePt t="92291" x="2101850" y="3490913"/>
          <p14:tracePt t="92297" x="2138363" y="3567113"/>
          <p14:tracePt t="92307" x="2163763" y="3603625"/>
          <p14:tracePt t="92313" x="2189163" y="3641725"/>
          <p14:tracePt t="92322" x="2201863" y="3679825"/>
          <p14:tracePt t="92337" x="2214563" y="3692525"/>
          <p14:tracePt t="92392" x="2214563" y="3703638"/>
          <p14:tracePt t="92400" x="2214563" y="3729038"/>
          <p14:tracePt t="92409" x="2227263" y="3741738"/>
          <p14:tracePt t="92507" x="2227263" y="3754438"/>
          <p14:tracePt t="92514" x="2238375" y="3841750"/>
          <p14:tracePt t="92523" x="2263775" y="3905250"/>
          <p14:tracePt t="92529" x="2289175" y="3954463"/>
          <p14:tracePt t="92538" x="2301875" y="3979863"/>
          <p14:tracePt t="92544" x="2301875" y="3992563"/>
          <p14:tracePt t="92553" x="2314575" y="4005263"/>
          <p14:tracePt t="92584" x="2327275" y="4005263"/>
          <p14:tracePt t="92656" x="2314575" y="4005263"/>
          <p14:tracePt t="92664" x="2289175" y="4005263"/>
          <p14:tracePt t="92680" x="2276475" y="4005263"/>
          <p14:tracePt t="92696" x="2263775" y="4005263"/>
          <p14:tracePt t="92705" x="2251075" y="4005263"/>
          <p14:tracePt t="92736" x="2251075" y="4017963"/>
          <p14:tracePt t="92752" x="2251075" y="4029075"/>
          <p14:tracePt t="92768" x="2238375" y="4029075"/>
          <p14:tracePt t="92792" x="2238375" y="4041775"/>
          <p14:tracePt t="92849" x="2214563" y="4041775"/>
          <p14:tracePt t="92873" x="2201863" y="4041775"/>
          <p14:tracePt t="92912" x="2189163" y="4041775"/>
          <p14:tracePt t="92952" x="2189163" y="4029075"/>
          <p14:tracePt t="92960" x="2176463" y="3979863"/>
          <p14:tracePt t="92968" x="2163763" y="3941763"/>
          <p14:tracePt t="92976" x="2163763" y="3916363"/>
          <p14:tracePt t="92984" x="2151063" y="3916363"/>
          <p14:tracePt t="92992" x="2151063" y="3892550"/>
          <p14:tracePt t="93000" x="2151063" y="3879850"/>
          <p14:tracePt t="93016" x="2151063" y="3854450"/>
          <p14:tracePt t="93024" x="2151063" y="3841750"/>
          <p14:tracePt t="93032" x="2151063" y="3829050"/>
          <p14:tracePt t="93048" x="2151063" y="3816350"/>
          <p14:tracePt t="93064" x="2151063" y="3803650"/>
          <p14:tracePt t="93080" x="2151063" y="3792538"/>
          <p14:tracePt t="93345" x="2138363" y="3792538"/>
          <p14:tracePt t="93619" x="2127250" y="3792538"/>
          <p14:tracePt t="93656" x="2114550" y="3792538"/>
          <p14:tracePt t="93941" x="2101850" y="3792538"/>
          <p14:tracePt t="93946" x="2089150" y="3792538"/>
          <p14:tracePt t="94226" x="2063750" y="3792538"/>
          <p14:tracePt t="94584" x="2051050" y="3792538"/>
          <p14:tracePt t="94692" x="2038350" y="3792538"/>
          <p14:tracePt t="94720" x="2025650" y="3792538"/>
          <p14:tracePt t="95066" x="2001838" y="3792538"/>
          <p14:tracePt t="95339" x="1989138" y="3792538"/>
          <p14:tracePt t="95362" x="1976438" y="3792538"/>
          <p14:tracePt t="95760" x="1963738" y="3792538"/>
          <p14:tracePt t="95866" x="1938338" y="3792538"/>
          <p14:tracePt t="96170" x="1925638" y="3792538"/>
          <p14:tracePt t="96336" x="1914525" y="3779838"/>
          <p14:tracePt t="96610" x="1901825" y="3779838"/>
          <p14:tracePt t="96642" x="1876425" y="3779838"/>
          <p14:tracePt t="96737" x="1938338" y="3803650"/>
          <p14:tracePt t="96745" x="1963738" y="3803650"/>
          <p14:tracePt t="96753" x="1963738" y="3816350"/>
          <p14:tracePt t="96769" x="1989138" y="3816350"/>
          <p14:tracePt t="96776" x="1989138" y="3829050"/>
          <p14:tracePt t="96785" x="2014538" y="3841750"/>
          <p14:tracePt t="96792" x="2038350" y="3841750"/>
          <p14:tracePt t="96808" x="2051050" y="3854450"/>
          <p14:tracePt t="96816" x="2063750" y="3854450"/>
          <p14:tracePt t="96833" x="2076450" y="3854450"/>
          <p14:tracePt t="96841" x="2089150" y="3854450"/>
          <p14:tracePt t="97025" x="2089150" y="3867150"/>
          <p14:tracePt t="97360" x="2114550" y="3867150"/>
          <p14:tracePt t="97368" x="2151063" y="3854450"/>
          <p14:tracePt t="97376" x="2176463" y="3854450"/>
          <p14:tracePt t="97770" x="2176463" y="3841750"/>
          <p14:tracePt t="98073" x="2176463" y="3754438"/>
          <p14:tracePt t="98080" x="2189163" y="3516313"/>
          <p14:tracePt t="98090" x="2214563" y="3354388"/>
          <p14:tracePt t="98096" x="2227263" y="3254375"/>
          <p14:tracePt t="98106" x="2238375" y="3165475"/>
          <p14:tracePt t="98113" x="2238375" y="3054350"/>
          <p14:tracePt t="98121" x="2238375" y="2928938"/>
          <p14:tracePt t="98129" x="2238375" y="2828925"/>
          <p14:tracePt t="98137" x="2251075" y="2728913"/>
          <p14:tracePt t="98144" x="2251075" y="2640013"/>
          <p14:tracePt t="98152" x="2251075" y="2590800"/>
          <p14:tracePt t="98160" x="2251075" y="2516188"/>
          <p14:tracePt t="98168" x="2263775" y="2478088"/>
          <p14:tracePt t="98176" x="2263775" y="2427288"/>
          <p14:tracePt t="98184" x="2263775" y="2403475"/>
          <p14:tracePt t="98192" x="2263775" y="2378075"/>
          <p14:tracePt t="98200" x="2263775" y="2365375"/>
          <p14:tracePt t="98208" x="2263775" y="2352675"/>
          <p14:tracePt t="98224" x="2263775" y="2327275"/>
          <p14:tracePt t="98241" x="2263775" y="2314575"/>
          <p14:tracePt t="98307" x="2263775" y="2303463"/>
          <p14:tracePt t="98314" x="2263775" y="2239963"/>
          <p14:tracePt t="98323" x="2276475" y="2165350"/>
          <p14:tracePt t="98330" x="2301875" y="2114550"/>
          <p14:tracePt t="98337" x="2301875" y="2089150"/>
          <p14:tracePt t="98345" x="2314575" y="2065338"/>
          <p14:tracePt t="98353" x="2327275" y="2052638"/>
          <p14:tracePt t="98361" x="2327275" y="2039938"/>
          <p14:tracePt t="98449" x="2327275" y="2065338"/>
          <p14:tracePt t="98458" x="2327275" y="2127250"/>
          <p14:tracePt t="98465" x="2327275" y="2165350"/>
          <p14:tracePt t="98474" x="2327275" y="2214563"/>
          <p14:tracePt t="98481" x="2327275" y="2303463"/>
          <p14:tracePt t="98490" x="2327275" y="2352675"/>
          <p14:tracePt t="98497" x="2327275" y="2439988"/>
          <p14:tracePt t="98507" x="2327275" y="2516188"/>
          <p14:tracePt t="98514" x="2327275" y="2590800"/>
          <p14:tracePt t="98521" x="2327275" y="2652713"/>
          <p14:tracePt t="98529" x="2327275" y="2728913"/>
          <p14:tracePt t="98537" x="2327275" y="2778125"/>
          <p14:tracePt t="98545" x="2338388" y="2828925"/>
          <p14:tracePt t="98553" x="2338388" y="2878138"/>
          <p14:tracePt t="98563" x="2351088" y="2903538"/>
          <p14:tracePt t="98568" x="2351088" y="2928938"/>
          <p14:tracePt t="98584" x="2351088" y="2941638"/>
          <p14:tracePt t="98592" x="2363788" y="2941638"/>
          <p14:tracePt t="98656" x="2363788" y="2978150"/>
          <p14:tracePt t="98665" x="2363788" y="3003550"/>
          <p14:tracePt t="98673" x="2363788" y="3028950"/>
          <p14:tracePt t="98680" x="2363788" y="3041650"/>
          <p14:tracePt t="98690" x="2363788" y="3054350"/>
          <p14:tracePt t="98706" x="2351088" y="3054350"/>
          <p14:tracePt t="98891" x="2314575" y="3054350"/>
          <p14:tracePt t="98897" x="2289175" y="3028950"/>
          <p14:tracePt t="98907" x="2263775" y="3028950"/>
          <p14:tracePt t="98913" x="2263775" y="3016250"/>
          <p14:tracePt t="98923" x="2238375" y="3003550"/>
          <p14:tracePt t="98929" x="2238375" y="2990850"/>
          <p14:tracePt t="98945" x="2227263" y="2965450"/>
          <p14:tracePt t="98960" x="2227263" y="2952750"/>
          <p14:tracePt t="98984" x="2214563" y="2952750"/>
          <p14:tracePt t="99282" x="2214563" y="2941638"/>
          <p14:tracePt t="103066" x="2214563" y="2990850"/>
          <p14:tracePt t="103076" x="2214563" y="3178175"/>
          <p14:tracePt t="103081" x="2201863" y="3228975"/>
          <p14:tracePt t="103090" x="2201863" y="3254375"/>
          <p14:tracePt t="103096" x="2201863" y="3290888"/>
          <p14:tracePt t="103105" x="2189163" y="3328988"/>
          <p14:tracePt t="103112" x="2189163" y="3378200"/>
          <p14:tracePt t="103120" x="2189163" y="3403600"/>
          <p14:tracePt t="103129" x="2189163" y="3441700"/>
          <p14:tracePt t="103136" x="2176463" y="3490913"/>
          <p14:tracePt t="103144" x="2163763" y="3529013"/>
          <p14:tracePt t="103152" x="2151063" y="3554413"/>
          <p14:tracePt t="103160" x="2151063" y="3579813"/>
          <p14:tracePt t="103170" x="2138363" y="3579813"/>
          <p14:tracePt t="103176" x="2138363" y="3590925"/>
          <p14:tracePt t="103184" x="2138363" y="3603625"/>
          <p14:tracePt t="103233" x="2138363" y="3616325"/>
          <p14:tracePt t="103241" x="2127250" y="3616325"/>
          <p14:tracePt t="103248" x="2127250" y="3641725"/>
          <p14:tracePt t="103274" x="2127250" y="3654425"/>
          <p14:tracePt t="103427" x="2114550" y="3654425"/>
          <p14:tracePt t="103434" x="2101850" y="3641725"/>
          <p14:tracePt t="103442" x="2101850" y="3616325"/>
          <p14:tracePt t="103449" x="2089150" y="3603625"/>
          <p14:tracePt t="103459" x="2089150" y="3590925"/>
          <p14:tracePt t="103465" x="2089150" y="3579813"/>
          <p14:tracePt t="103474" x="2089150" y="3554413"/>
          <p14:tracePt t="103480" x="2076450" y="3529013"/>
          <p14:tracePt t="103490" x="2076450" y="3516313"/>
          <p14:tracePt t="103497" x="2076450" y="3490913"/>
          <p14:tracePt t="103506" x="2076450" y="3479800"/>
          <p14:tracePt t="103512" x="2063750" y="3479800"/>
          <p14:tracePt t="103520" x="2063750" y="3454400"/>
          <p14:tracePt t="103528" x="2063750" y="3441700"/>
          <p14:tracePt t="103536" x="2063750" y="3429000"/>
          <p14:tracePt t="103544" x="2063750" y="3416300"/>
          <p14:tracePt t="103560" x="2063750" y="3390900"/>
          <p14:tracePt t="103576" x="2063750" y="3378200"/>
          <p14:tracePt t="103585" x="2063750" y="3354388"/>
          <p14:tracePt t="103600" x="2063750" y="3341688"/>
          <p14:tracePt t="103618" x="2063750" y="3316288"/>
          <p14:tracePt t="103634" x="2063750" y="3303588"/>
          <p14:tracePt t="103644" x="2076450" y="3290888"/>
          <p14:tracePt t="103651" x="2076450" y="3278188"/>
          <p14:tracePt t="103665" x="2076450" y="3267075"/>
          <p14:tracePt t="103675" x="2089150" y="3267075"/>
          <p14:tracePt t="103729" x="2101850" y="3267075"/>
          <p14:tracePt t="104010" x="2101850" y="3254375"/>
          <p14:tracePt t="104400" x="2114550" y="3254375"/>
          <p14:tracePt t="104417" x="2114550" y="3267075"/>
          <p14:tracePt t="104456" x="2127250" y="3267075"/>
          <p14:tracePt t="104732" x="2138363" y="3267075"/>
          <p14:tracePt t="105035" x="2151063" y="3241675"/>
          <p14:tracePt t="105314" x="2163763" y="3216275"/>
          <p14:tracePt t="105610" x="2163763" y="3203575"/>
          <p14:tracePt t="105650" x="2163763" y="3190875"/>
          <p14:tracePt t="105818" x="2176463" y="3190875"/>
          <p14:tracePt t="105904" x="2163763" y="3190875"/>
          <p14:tracePt t="106058" x="2163763" y="3203575"/>
          <p14:tracePt t="106201" x="2151063" y="3203575"/>
          <p14:tracePt t="106530" x="2151063" y="3190875"/>
          <p14:tracePt t="106546" x="2151063" y="3178175"/>
          <p14:tracePt t="106833" x="2151063" y="3165475"/>
          <p14:tracePt t="107131" x="2151063" y="3154363"/>
          <p14:tracePt t="107146" x="2151063" y="3141663"/>
          <p14:tracePt t="107417" x="2138363" y="3141663"/>
          <p14:tracePt t="107701" x="2138363" y="3128963"/>
          <p14:tracePt t="108042" x="2127250" y="3128963"/>
          <p14:tracePt t="108056" x="2127250" y="3116263"/>
          <p14:tracePt t="108137" x="2114550" y="3116263"/>
          <p14:tracePt t="108392" x="2114550" y="3165475"/>
          <p14:tracePt t="108400" x="2127250" y="3190875"/>
          <p14:tracePt t="108425" x="2127250" y="3203575"/>
          <p14:tracePt t="108433" x="2127250" y="3216275"/>
          <p14:tracePt t="108443" x="2138363" y="3216275"/>
          <p14:tracePt t="108450" x="2138363" y="3228975"/>
          <p14:tracePt t="108473" x="2138363" y="3241675"/>
          <p14:tracePt t="108492" x="2138363" y="3254375"/>
          <p14:tracePt t="108849" x="2127250" y="3254375"/>
          <p14:tracePt t="109146" x="2114550" y="3254375"/>
          <p14:tracePt t="109264" x="2101850" y="3254375"/>
          <p14:tracePt t="109611" x="2089150" y="3254375"/>
          <p14:tracePt t="109657" x="2076450" y="3254375"/>
          <p14:tracePt t="109664" x="2063750" y="3254375"/>
          <p14:tracePt t="109954" x="2051050" y="3254375"/>
          <p14:tracePt t="110040" x="2038350" y="3254375"/>
          <p14:tracePt t="110266" x="2025650" y="3254375"/>
          <p14:tracePt t="110378" x="2014538" y="3254375"/>
          <p14:tracePt t="110625" x="2001838" y="3254375"/>
          <p14:tracePt t="110658" x="1989138" y="3254375"/>
          <p14:tracePt t="110906" x="1976438" y="3254375"/>
          <p14:tracePt t="112643" x="1976438" y="3328988"/>
          <p14:tracePt t="112650" x="1989138" y="3441700"/>
          <p14:tracePt t="112660" x="1989138" y="3479800"/>
          <p14:tracePt t="112666" x="2001838" y="3503613"/>
          <p14:tracePt t="112675" x="2014538" y="3541713"/>
          <p14:tracePt t="112681" x="2025650" y="3616325"/>
          <p14:tracePt t="112691" x="2025650" y="3654425"/>
          <p14:tracePt t="112696" x="2038350" y="3679825"/>
          <p14:tracePt t="112705" x="2051050" y="3716338"/>
          <p14:tracePt t="112712" x="2051050" y="3741738"/>
          <p14:tracePt t="112720" x="2063750" y="3754438"/>
          <p14:tracePt t="112737" x="2076450" y="3779838"/>
          <p14:tracePt t="112818" x="2076450" y="3792538"/>
          <p14:tracePt t="112826" x="2076450" y="3803650"/>
          <p14:tracePt t="112834" x="2089150" y="3803650"/>
          <p14:tracePt t="112849" x="2089150" y="3816350"/>
          <p14:tracePt t="112865" x="2101850" y="3829050"/>
          <p14:tracePt t="112890" x="2101850" y="3841750"/>
          <p14:tracePt t="112906" x="2101850" y="3854450"/>
          <p14:tracePt t="112922" x="2114550" y="3854450"/>
          <p14:tracePt t="112929" x="2114550" y="3867150"/>
          <p14:tracePt t="112938" x="2114550" y="3879850"/>
          <p14:tracePt t="112945" x="2114550" y="3892550"/>
          <p14:tracePt t="112960" x="2127250" y="3892550"/>
          <p14:tracePt t="112976" x="2127250" y="3916363"/>
          <p14:tracePt t="113091" x="2138363" y="3854450"/>
          <p14:tracePt t="113098" x="2163763" y="3803650"/>
          <p14:tracePt t="113109" x="2176463" y="3754438"/>
          <p14:tracePt t="113116" x="2201863" y="3703638"/>
          <p14:tracePt t="113125" x="2201863" y="3679825"/>
          <p14:tracePt t="113130" x="2214563" y="3654425"/>
          <p14:tracePt t="113137" x="2238375" y="3603625"/>
          <p14:tracePt t="113145" x="2251075" y="3567113"/>
          <p14:tracePt t="113153" x="2251075" y="3529013"/>
          <p14:tracePt t="113162" x="2263775" y="3490913"/>
          <p14:tracePt t="113169" x="2276475" y="3467100"/>
          <p14:tracePt t="113177" x="2289175" y="3441700"/>
          <p14:tracePt t="113185" x="2289175" y="3416300"/>
          <p14:tracePt t="113194" x="2301875" y="3390900"/>
          <p14:tracePt t="113203" x="2314575" y="3367088"/>
          <p14:tracePt t="113210" x="2314575" y="3354388"/>
          <p14:tracePt t="113216" x="2314575" y="3341688"/>
          <p14:tracePt t="113233" x="2327275" y="3328988"/>
          <p14:tracePt t="113242" x="2327275" y="3316288"/>
          <p14:tracePt t="113248" x="2338388" y="3316288"/>
          <p14:tracePt t="113828" x="2327275" y="3316288"/>
          <p14:tracePt t="113859" x="2301875" y="3316288"/>
          <p14:tracePt t="114227" x="2289175" y="3316288"/>
          <p14:tracePt t="114474" x="2276475" y="3316288"/>
          <p14:tracePt t="114752" x="2263775" y="3316288"/>
          <p14:tracePt t="114793" x="2238375" y="3316288"/>
          <p14:tracePt t="115081" x="2227263" y="3316288"/>
          <p14:tracePt t="115202" x="2214563" y="3316288"/>
          <p14:tracePt t="115482" x="2189163" y="3316288"/>
          <p14:tracePt t="115522" x="2176463" y="3316288"/>
          <p14:tracePt t="115809" x="2163763" y="3316288"/>
          <p14:tracePt t="115833" x="2151063" y="3316288"/>
          <p14:tracePt t="116122" x="2289175" y="3516313"/>
          <p14:tracePt t="116131" x="2676525" y="4117975"/>
          <p14:tracePt t="116136" x="2914650" y="4492625"/>
          <p14:tracePt t="116145" x="3227388" y="4856163"/>
          <p14:tracePt t="116152" x="3465513" y="5218113"/>
          <p14:tracePt t="116160" x="3778250" y="5607050"/>
          <p14:tracePt t="116168" x="4152900" y="6032500"/>
          <p14:tracePt t="116178" x="4527550" y="6419850"/>
          <p14:tracePt t="117112" x="7367588" y="6832600"/>
          <p14:tracePt t="117145" x="7392988" y="6832600"/>
          <p14:tracePt t="117176" x="7405688" y="6832600"/>
          <p14:tracePt t="117746" x="7380288" y="6832600"/>
          <p14:tracePt t="118042" x="7367588" y="6819900"/>
          <p14:tracePt t="118048" x="7354888" y="6819900"/>
          <p14:tracePt t="118257" x="7254875" y="6783388"/>
          <p14:tracePt t="118265" x="7118350" y="6683375"/>
          <p14:tracePt t="118273" x="6929438" y="6583363"/>
          <p14:tracePt t="118282" x="6780213" y="6545263"/>
          <p14:tracePt t="118292" x="6629400" y="6507163"/>
          <p14:tracePt t="118298" x="6529388" y="6470650"/>
          <p14:tracePt t="118306" x="6403975" y="6407150"/>
          <p14:tracePt t="118314" x="6242050" y="6357938"/>
          <p14:tracePt t="118322" x="6103938" y="6281738"/>
          <p14:tracePt t="118329" x="5991225" y="6219825"/>
          <p14:tracePt t="118338" x="5878513" y="6181725"/>
          <p14:tracePt t="118345" x="5778500" y="6119813"/>
          <p14:tracePt t="118354" x="5703888" y="6094413"/>
          <p14:tracePt t="118361" x="5629275" y="6056313"/>
          <p14:tracePt t="118369" x="5554663" y="6045200"/>
          <p14:tracePt t="118379" x="5478463" y="6019800"/>
          <p14:tracePt t="118385" x="5441950" y="5994400"/>
          <p14:tracePt t="118395" x="5403850" y="5969000"/>
          <p14:tracePt t="118400" x="5378450" y="5969000"/>
          <p14:tracePt t="118417" x="5365750" y="5969000"/>
          <p14:tracePt t="118433" x="5365750" y="5956300"/>
          <p14:tracePt t="118746" x="5365750" y="5945188"/>
          <p14:tracePt t="118776" x="5353050" y="5919788"/>
          <p14:tracePt t="118784" x="5341938" y="5894388"/>
          <p14:tracePt t="118792" x="5329238" y="5868988"/>
          <p14:tracePt t="118800" x="5329238" y="5843588"/>
          <p14:tracePt t="118816" x="5329238" y="5832475"/>
          <p14:tracePt t="119146" x="5303838" y="5832475"/>
          <p14:tracePt t="119497" x="5291138" y="5832475"/>
          <p14:tracePt t="119980" x="5291138" y="5819775"/>
          <p14:tracePt t="123112" x="5241925" y="5781675"/>
          <p14:tracePt t="123120" x="4803775" y="5443538"/>
          <p14:tracePt t="123128" x="4052888" y="4856163"/>
          <p14:tracePt t="123137" x="3201988" y="4279900"/>
          <p14:tracePt t="123145" x="2501900" y="3803650"/>
          <p14:tracePt t="123153" x="2138363" y="3490913"/>
          <p14:tracePt t="123160" x="2089150" y="3228975"/>
          <p14:tracePt t="123169" x="2089150" y="3054350"/>
          <p14:tracePt t="123177" x="2151063" y="2803525"/>
          <p14:tracePt t="123185" x="2176463" y="2552700"/>
          <p14:tracePt t="123193" x="2189163" y="2201863"/>
          <p14:tracePt t="123201" x="2189163" y="1939925"/>
          <p14:tracePt t="123209" x="2189163" y="1752600"/>
          <p14:tracePt t="123217" x="2163763" y="1563688"/>
          <p14:tracePt t="123226" x="2127250" y="1427163"/>
          <p14:tracePt t="123233" x="2076450" y="1263650"/>
          <p14:tracePt t="123241" x="2025650" y="1089025"/>
          <p14:tracePt t="123248" x="1963738" y="950913"/>
          <p14:tracePt t="123256" x="1925638" y="838200"/>
          <p14:tracePt t="123264" x="1901825" y="776288"/>
          <p14:tracePt t="123273" x="1889125" y="725488"/>
          <p14:tracePt t="123280" x="1851025" y="712788"/>
          <p14:tracePt t="123320" x="1825625" y="712788"/>
          <p14:tracePt t="123329" x="1763713" y="788988"/>
          <p14:tracePt t="123337" x="1663700" y="901700"/>
          <p14:tracePt t="123345" x="1550988" y="1076325"/>
          <p14:tracePt t="123353" x="1489075" y="1314450"/>
          <p14:tracePt t="123360" x="1412875" y="1589088"/>
          <p14:tracePt t="123370" x="1325563" y="1927225"/>
          <p14:tracePt t="123378" x="1276350" y="2290763"/>
          <p14:tracePt t="123386" x="1163638" y="2665413"/>
          <p14:tracePt t="123396" x="1089025" y="2990850"/>
          <p14:tracePt t="123402" x="1012825" y="3303588"/>
          <p14:tracePt t="123411" x="938213" y="3603625"/>
          <p14:tracePt t="123417" x="850900" y="3879850"/>
          <p14:tracePt t="123426" x="763588" y="4092575"/>
          <p14:tracePt t="123433" x="725488" y="4267200"/>
          <p14:tracePt t="123444" x="674688" y="4418013"/>
          <p14:tracePt t="123449" x="638175" y="4554538"/>
          <p14:tracePt t="123456" x="612775" y="4656138"/>
          <p14:tracePt t="123464" x="600075" y="4779963"/>
          <p14:tracePt t="123473" x="587375" y="4843463"/>
          <p14:tracePt t="123480" x="587375" y="4918075"/>
          <p14:tracePt t="123489" x="574675" y="4968875"/>
          <p14:tracePt t="123496" x="563563" y="5043488"/>
          <p14:tracePt t="123504" x="538163" y="5092700"/>
          <p14:tracePt t="123513" x="525463" y="5156200"/>
          <p14:tracePt t="123520" x="512763" y="5181600"/>
          <p14:tracePt t="123528" x="474663" y="5194300"/>
          <p14:tracePt t="123537" x="412750" y="5218113"/>
          <p14:tracePt t="123544" x="374650" y="5230813"/>
          <p14:tracePt t="123552" x="350838" y="5243513"/>
          <p14:tracePt t="123561" x="312738" y="5243513"/>
          <p14:tracePt t="123569" x="287338" y="5256213"/>
          <p14:tracePt t="123577" x="274638" y="5268913"/>
          <p14:tracePt t="123608" x="287338" y="5281613"/>
          <p14:tracePt t="123616" x="350838" y="5294313"/>
          <p14:tracePt t="123627" x="450850" y="5305425"/>
          <p14:tracePt t="123632" x="625475" y="5330825"/>
          <p14:tracePt t="123642" x="776288" y="5330825"/>
          <p14:tracePt t="123648" x="938213" y="5356225"/>
          <p14:tracePt t="123656" x="1089025" y="5368925"/>
          <p14:tracePt t="123664" x="1276350" y="5407025"/>
          <p14:tracePt t="123672" x="1489075" y="5418138"/>
          <p14:tracePt t="123681" x="1663700" y="5443538"/>
          <p14:tracePt t="123689" x="1763713" y="5468938"/>
          <p14:tracePt t="123696" x="1901825" y="5468938"/>
          <p14:tracePt t="123705" x="1951038" y="5468938"/>
          <p14:tracePt t="123713" x="2014538" y="5468938"/>
          <p14:tracePt t="123721" x="2038350" y="5468938"/>
          <p14:tracePt t="123737" x="2038350" y="5481638"/>
          <p14:tracePt t="123744" x="2038350" y="5507038"/>
          <p14:tracePt t="123752" x="2038350" y="5530850"/>
          <p14:tracePt t="123769" x="2038350" y="5543550"/>
          <p14:tracePt t="123776" x="2063750" y="5556250"/>
          <p14:tracePt t="123784" x="2114550" y="5619750"/>
          <p14:tracePt t="123793" x="2189163" y="5681663"/>
          <p14:tracePt t="123800" x="2276475" y="5732463"/>
          <p14:tracePt t="123808" x="2376488" y="5794375"/>
          <p14:tracePt t="123816" x="2476500" y="5868988"/>
          <p14:tracePt t="123826" x="2614613" y="5932488"/>
          <p14:tracePt t="123834" x="2763838" y="6007100"/>
          <p14:tracePt t="123845" x="2876550" y="6081713"/>
          <p14:tracePt t="123848" x="3027363" y="6169025"/>
          <p14:tracePt t="123856" x="3127375" y="6232525"/>
          <p14:tracePt t="123864" x="3252788" y="6319838"/>
          <p14:tracePt t="123872" x="3352800" y="6381750"/>
          <p14:tracePt t="123880" x="3402013" y="6419850"/>
          <p14:tracePt t="123889" x="3440113" y="6445250"/>
          <p14:tracePt t="123897" x="3440113" y="6457950"/>
          <p14:tracePt t="123905" x="3452813" y="6483350"/>
          <p14:tracePt t="123912" x="3465513" y="6494463"/>
          <p14:tracePt t="123922" x="3478213" y="6494463"/>
          <p14:tracePt t="123930" x="3502025" y="6507163"/>
          <p14:tracePt t="123939" x="3552825" y="6507163"/>
          <p14:tracePt t="123945" x="3565525" y="6519863"/>
          <p14:tracePt t="123952" x="3602038" y="6519863"/>
          <p14:tracePt t="123960" x="3627438" y="6519863"/>
          <p14:tracePt t="123968" x="3665538" y="6519863"/>
          <p14:tracePt t="123976" x="3689350" y="6519863"/>
          <p14:tracePt t="123984" x="3714750" y="6507163"/>
          <p14:tracePt t="123993" x="3740150" y="6507163"/>
          <p14:tracePt t="124000" x="3778250" y="6494463"/>
          <p14:tracePt t="124010" x="3790950" y="6483350"/>
          <p14:tracePt t="124027" x="3814763" y="6470650"/>
          <p14:tracePt t="124042" x="3814763" y="6457950"/>
          <p14:tracePt t="124049" x="3827463" y="6445250"/>
          <p14:tracePt t="124169" x="3827463" y="6432550"/>
          <p14:tracePt t="124177" x="3840163" y="6381750"/>
          <p14:tracePt t="124185" x="3852863" y="6319838"/>
          <p14:tracePt t="124193" x="3865563" y="6281738"/>
          <p14:tracePt t="124201" x="3865563" y="6269038"/>
          <p14:tracePt t="124210" x="3865563" y="6232525"/>
          <p14:tracePt t="124217" x="3878263" y="6207125"/>
          <p14:tracePt t="124226" x="3878263" y="6194425"/>
          <p14:tracePt t="124233" x="3890963" y="6157913"/>
          <p14:tracePt t="124249" x="3890963" y="6145213"/>
          <p14:tracePt t="124256" x="3890963" y="6132513"/>
          <p14:tracePt t="124264" x="3890963" y="6119813"/>
          <p14:tracePt t="124370" x="3890963" y="6081713"/>
          <p14:tracePt t="124377" x="3902075" y="5994400"/>
          <p14:tracePt t="124384" x="3914775" y="5945188"/>
          <p14:tracePt t="124392" x="3914775" y="5907088"/>
          <p14:tracePt t="124400" x="3927475" y="5881688"/>
          <p14:tracePt t="124410" x="3927475" y="5843588"/>
          <p14:tracePt t="124416" x="3940175" y="5807075"/>
          <p14:tracePt t="124427" x="3940175" y="5768975"/>
          <p14:tracePt t="124432" x="3940175" y="5743575"/>
          <p14:tracePt t="124442" x="3940175" y="5707063"/>
          <p14:tracePt t="124451" x="3940175" y="5694363"/>
          <p14:tracePt t="124461" x="3940175" y="5681663"/>
          <p14:tracePt t="124466" x="3940175" y="5656263"/>
          <p14:tracePt t="125282" x="3927475" y="5656263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Theorem</a:t>
            </a:r>
            <a:r>
              <a:rPr lang="en-US" dirty="0"/>
              <a:t>/Proof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i="1" dirty="0" err="1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  <a:r>
              <a:rPr lang="en-US" b="1" i="1" dirty="0" err="1">
                <a:latin typeface="Arial" panose="020B0604020202020204" pitchFamily="34" charset="0"/>
                <a:cs typeface="Arial" panose="020B0604020202020204" pitchFamily="34" charset="0"/>
              </a:rPr>
              <a:t>Approx</a:t>
            </a: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-Vertex-Cover is a polynomial time 2-approximation algorithm.  </a:t>
            </a:r>
            <a:r>
              <a:rPr lang="el-GR" b="1" i="1" dirty="0">
                <a:latin typeface="Arial" panose="020B0604020202020204" pitchFamily="34" charset="0"/>
                <a:cs typeface="Arial" panose="020B0604020202020204" pitchFamily="34" charset="0"/>
              </a:rPr>
              <a:t>ρ</a:t>
            </a: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(n) </a:t>
            </a: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 2</a:t>
            </a:r>
            <a:endParaRPr lang="en-US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/>
              <a:t>First, it’s a vertex cover.  Every edge is incident on at least one vertex in the set.</a:t>
            </a:r>
          </a:p>
          <a:p>
            <a:r>
              <a:rPr lang="en-US" dirty="0"/>
              <a:t>Second, it runs in polynomial time. </a:t>
            </a:r>
          </a:p>
          <a:p>
            <a:r>
              <a:rPr lang="en-US" dirty="0"/>
              <a:t>The reason that </a:t>
            </a:r>
            <a:r>
              <a:rPr lang="el-GR" dirty="0"/>
              <a:t>ρ</a:t>
            </a:r>
            <a:r>
              <a:rPr lang="en-US" dirty="0"/>
              <a:t>(n) </a:t>
            </a:r>
            <a:r>
              <a:rPr lang="en-US" dirty="0">
                <a:sym typeface="Symbol"/>
              </a:rPr>
              <a:t> 2 is that for each edge, in the worst case, you would select both vertices to put in the cover.  </a:t>
            </a:r>
          </a:p>
          <a:p>
            <a:pPr lvl="1"/>
            <a:r>
              <a:rPr lang="en-US" dirty="0">
                <a:sym typeface="Symbol"/>
              </a:rPr>
              <a:t>In the best possible case, each edge would be covered by exactly one vertex.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FE9B7BB-A2A5-4D1E-84B5-8A87986CF6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147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766"/>
    </mc:Choice>
    <mc:Fallback>
      <p:transition spd="slow" advTm="113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Approx</a:t>
            </a:r>
            <a:r>
              <a:rPr lang="en-US" dirty="0"/>
              <a:t> Vertex Cover &amp; Maximal Matchings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Matching</a:t>
            </a:r>
          </a:p>
          <a:p>
            <a:pPr lvl="1"/>
            <a:r>
              <a:rPr lang="en-US" dirty="0"/>
              <a:t>Matching:  subset of edges with no vertex in common</a:t>
            </a:r>
          </a:p>
          <a:p>
            <a:pPr lvl="1"/>
            <a:r>
              <a:rPr lang="en-US" dirty="0"/>
              <a:t>Maximal matching:  Matching in which no more edges can be added</a:t>
            </a:r>
          </a:p>
          <a:p>
            <a:pPr lvl="1"/>
            <a:r>
              <a:rPr lang="en-US" dirty="0"/>
              <a:t>To generate maximal matching:</a:t>
            </a:r>
          </a:p>
          <a:p>
            <a:pPr lvl="2"/>
            <a:r>
              <a:rPr lang="en-US" dirty="0"/>
              <a:t>Pick edges disjoint from chosen ones until no longer possible.</a:t>
            </a:r>
          </a:p>
          <a:p>
            <a:pPr lvl="1"/>
            <a:r>
              <a:rPr lang="en-US" dirty="0"/>
              <a:t>Theorem:  any vertex cover must be at least as large as the number of edges in the smallest maximal matching</a:t>
            </a:r>
          </a:p>
          <a:p>
            <a:pPr lvl="2"/>
            <a:r>
              <a:rPr lang="en-US" dirty="0"/>
              <a:t>Proof outline:  Any maximal matching has at most one edge adjacent to each vertex, so one of the vertices on each edge must be in the vertex cover.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5F425CB-C37C-446C-B583-BA7C4E8E90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254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013"/>
    </mc:Choice>
    <mc:Fallback>
      <p:transition spd="slow" advTm="76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Traveling Salesperson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715962"/>
            <a:ext cx="3200400" cy="5410201"/>
          </a:xfrm>
        </p:spPr>
        <p:txBody>
          <a:bodyPr/>
          <a:lstStyle/>
          <a:p>
            <a:r>
              <a:rPr lang="en-US"/>
              <a:t>Recall that </a:t>
            </a:r>
            <a:r>
              <a:rPr lang="en-US" dirty="0"/>
              <a:t>t</a:t>
            </a:r>
            <a:r>
              <a:rPr lang="en-US"/>
              <a:t>he </a:t>
            </a:r>
            <a:r>
              <a:rPr lang="en-US" dirty="0"/>
              <a:t>Traveling Salesperson Problem (TSP) is the problem of finding the shortest path to visit all of a set of cities and return home.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502" y="821432"/>
            <a:ext cx="5045898" cy="5426968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6BA8FFA-130E-4574-AB5E-433E7924E0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171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20"/>
    </mc:Choice>
    <mc:Fallback>
      <p:transition spd="slow" advTm="12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TSP is very hard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638800"/>
          </a:xfrm>
        </p:spPr>
        <p:txBody>
          <a:bodyPr/>
          <a:lstStyle/>
          <a:p>
            <a:r>
              <a:rPr lang="en-US" dirty="0"/>
              <a:t>The best exact solution to the TSP is the Held-Karp algorithm.</a:t>
            </a:r>
          </a:p>
          <a:p>
            <a:r>
              <a:rPr lang="en-US" dirty="0"/>
              <a:t>It’s a dynamic programming algorithm.</a:t>
            </a:r>
          </a:p>
          <a:p>
            <a:r>
              <a:rPr lang="en-US" dirty="0"/>
              <a:t>Its running time is O(n*2</a:t>
            </a:r>
            <a:r>
              <a:rPr lang="en-US" baseline="30000" dirty="0"/>
              <a:t>n</a:t>
            </a:r>
            <a:r>
              <a:rPr lang="en-US" dirty="0"/>
              <a:t>)</a:t>
            </a:r>
          </a:p>
          <a:p>
            <a:r>
              <a:rPr lang="en-US" dirty="0"/>
              <a:t>The fastest “good” solution to the TSP is the Lin-Kernighan local search algorithm.  </a:t>
            </a:r>
          </a:p>
          <a:p>
            <a:r>
              <a:rPr lang="en-US" dirty="0"/>
              <a:t>But there is a pretty good greedy approximation.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381F58D-9BA2-4C1A-B3ED-1950EEF021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848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916"/>
    </mc:Choice>
    <mc:Fallback>
      <p:transition spd="slow" advTm="82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5" x="1751013" y="2778125"/>
          <p14:tracePt t="358" x="1751013" y="2765425"/>
          <p14:tracePt t="670" x="1738313" y="2752725"/>
          <p14:tracePt t="702" x="1725613" y="2752725"/>
          <p14:tracePt t="1005" x="1714500" y="2752725"/>
          <p14:tracePt t="1037" x="1714500" y="2740025"/>
          <p14:tracePt t="1406" x="1701800" y="2740025"/>
          <p14:tracePt t="1518" x="1701800" y="2728913"/>
          <p14:tracePt t="1916" x="1701800" y="2716213"/>
          <p14:tracePt t="1932" x="1689100" y="2716213"/>
          <p14:tracePt t="2247" x="1676400" y="2716213"/>
          <p14:tracePt t="2263" x="1676400" y="2703513"/>
          <p14:tracePt t="2286" x="1663700" y="2703513"/>
          <p14:tracePt t="2565" x="1663700" y="2690813"/>
          <p14:tracePt t="2685" x="1663700" y="2678113"/>
          <p14:tracePt t="2950" x="1651000" y="2678113"/>
          <p14:tracePt t="2990" x="1651000" y="2665413"/>
          <p14:tracePt t="3285" x="1651000" y="2652713"/>
          <p14:tracePt t="3356" x="1638300" y="2652713"/>
          <p14:tracePt t="3679" x="1638300" y="2640013"/>
          <p14:tracePt t="3774" x="1625600" y="2640013"/>
          <p14:tracePt t="3813" x="1612900" y="2640013"/>
          <p14:tracePt t="4046" x="1612900" y="2627313"/>
          <p14:tracePt t="4093" x="1612900" y="2616200"/>
          <p14:tracePt t="4148" x="1612900" y="2603500"/>
          <p14:tracePt t="4453" x="1601788" y="2603500"/>
          <p14:tracePt t="4542" x="1601788" y="2590800"/>
          <p14:tracePt t="4805" x="1601788" y="2578100"/>
          <p14:tracePt t="4909" x="1589088" y="2578100"/>
          <p14:tracePt t="4916" x="1589088" y="2565400"/>
          <p14:tracePt t="5212" x="1589088" y="2552700"/>
          <p14:tracePt t="5509" x="1563688" y="2540000"/>
          <p14:tracePt t="5940" x="1550988" y="2540000"/>
          <p14:tracePt t="6036" x="1550988" y="2527300"/>
          <p14:tracePt t="6068" x="1550988" y="2516188"/>
          <p14:tracePt t="6430" x="1538288" y="2516188"/>
          <p14:tracePt t="6454" x="1538288" y="2503488"/>
          <p14:tracePt t="6772" x="1525588" y="2503488"/>
          <p14:tracePt t="6788" x="1525588" y="2490788"/>
          <p14:tracePt t="6845" x="1512888" y="2490788"/>
          <p14:tracePt t="7111" x="1512888" y="2478088"/>
          <p14:tracePt t="7197" x="1512888" y="2465388"/>
          <p14:tracePt t="7495" x="1501775" y="2465388"/>
          <p14:tracePt t="7532" x="1489075" y="2452688"/>
          <p14:tracePt t="8023" x="1489075" y="2439988"/>
          <p14:tracePt t="8526" x="1476375" y="2427288"/>
          <p14:tracePt t="8542" x="1476375" y="2414588"/>
          <p14:tracePt t="8854" x="1463675" y="2414588"/>
          <p14:tracePt t="8862" x="1463675" y="2403475"/>
          <p14:tracePt t="9093" x="1463675" y="2390775"/>
          <p14:tracePt t="9245" x="1463675" y="2378075"/>
          <p14:tracePt t="9284" x="1463675" y="2365375"/>
          <p14:tracePt t="9606" x="1450975" y="2365375"/>
          <p14:tracePt t="9614" x="1438275" y="2365375"/>
          <p14:tracePt t="9742" x="1438275" y="2352675"/>
          <p14:tracePt t="10079" x="1438275" y="2339975"/>
          <p14:tracePt t="10124" x="1425575" y="2339975"/>
          <p14:tracePt t="10414" x="1425575" y="2327275"/>
          <p14:tracePt t="10438" x="1425575" y="2314575"/>
          <p14:tracePt t="10572" x="1412875" y="2314575"/>
          <p14:tracePt t="10852" x="1412875" y="2303463"/>
          <p14:tracePt t="10893" x="1412875" y="2290763"/>
          <p14:tracePt t="11190" x="1412875" y="2278063"/>
          <p14:tracePt t="11214" x="1412875" y="2265363"/>
          <p14:tracePt t="11534" x="1412875" y="2252663"/>
          <p14:tracePt t="11581" x="1401763" y="2252663"/>
          <p14:tracePt t="11621" x="1401763" y="2239963"/>
          <p14:tracePt t="11847" x="1389063" y="2239963"/>
          <p14:tracePt t="11948" x="1389063" y="2227263"/>
          <p14:tracePt t="12205" x="1376363" y="2214563"/>
          <p14:tracePt t="12492" x="1376363" y="2201863"/>
          <p14:tracePt t="12708" x="1376363" y="2190750"/>
          <p14:tracePt t="12926" x="1363663" y="2190750"/>
          <p14:tracePt t="12998" x="1363663" y="2178050"/>
          <p14:tracePt t="13214" x="1363663" y="2165350"/>
          <p14:tracePt t="13550" x="1350963" y="2165350"/>
          <p14:tracePt t="13589" x="1350963" y="2152650"/>
          <p14:tracePt t="13829" x="1338263" y="2152650"/>
          <p14:tracePt t="13918" x="1338263" y="2139950"/>
          <p14:tracePt t="14052" x="1338263" y="2127250"/>
          <p14:tracePt t="14366" x="1325563" y="2127250"/>
          <p14:tracePt t="14404" x="1325563" y="2114550"/>
          <p14:tracePt t="14662" x="1312863" y="2114550"/>
          <p14:tracePt t="14702" x="1300163" y="2114550"/>
          <p14:tracePt t="14718" x="1300163" y="2101850"/>
          <p14:tracePt t="15054" x="1300163" y="2089150"/>
          <p14:tracePt t="15102" x="1300163" y="2078038"/>
          <p14:tracePt t="15358" x="1289050" y="2078038"/>
          <p14:tracePt t="15558" x="1289050" y="2065338"/>
          <p14:tracePt t="15901" x="1289050" y="2052638"/>
          <p14:tracePt t="15909" x="1276350" y="2052638"/>
          <p14:tracePt t="15916" x="1276350" y="2039938"/>
          <p14:tracePt t="16254" x="1263650" y="2039938"/>
          <p14:tracePt t="16264" x="1263650" y="2027238"/>
          <p14:tracePt t="16542" x="1250950" y="2001838"/>
          <p14:tracePt t="16853" x="1250950" y="1989138"/>
          <p14:tracePt t="16934" x="1250950" y="1978025"/>
          <p14:tracePt t="17261" x="1238250" y="1978025"/>
          <p14:tracePt t="17280" x="1238250" y="1965325"/>
          <p14:tracePt t="17613" x="1225550" y="1965325"/>
          <p14:tracePt t="17630" x="1225550" y="1952625"/>
          <p14:tracePt t="18206" x="1225550" y="1939925"/>
          <p14:tracePt t="18247" x="1212850" y="1939925"/>
          <p14:tracePt t="18278" x="1212850" y="1927225"/>
          <p14:tracePt t="18583" x="1212850" y="1914525"/>
          <p14:tracePt t="18700" x="1200150" y="1914525"/>
          <p14:tracePt t="19022" x="1200150" y="1901825"/>
          <p14:tracePt t="19197" x="1200150" y="1889125"/>
          <p14:tracePt t="19302" x="1189038" y="1889125"/>
          <p14:tracePt t="19677" x="1189038" y="1865313"/>
          <p14:tracePt t="20013" x="1189038" y="1852613"/>
          <p14:tracePt t="20110" x="1176338" y="1852613"/>
          <p14:tracePt t="20148" x="1176338" y="1839913"/>
          <p14:tracePt t="20574" x="1176338" y="1814513"/>
          <p14:tracePt t="21046" x="1176338" y="1801813"/>
          <p14:tracePt t="21238" x="1176338" y="1789113"/>
          <p14:tracePt t="21247" x="1176338" y="1776413"/>
          <p14:tracePt t="21581" x="1163638" y="1776413"/>
          <p14:tracePt t="21652" x="1150938" y="1776413"/>
          <p14:tracePt t="21670" x="1150938" y="1765300"/>
          <p14:tracePt t="21948" x="1138238" y="1765300"/>
          <p14:tracePt t="22094" x="1138238" y="1752600"/>
          <p14:tracePt t="22366" x="1138238" y="1739900"/>
          <p14:tracePt t="22702" x="1138238" y="1727200"/>
          <p14:tracePt t="22711" x="1125538" y="1727200"/>
          <p14:tracePt t="22805" x="1125538" y="1714500"/>
          <p14:tracePt t="23236" x="1112838" y="1701800"/>
          <p14:tracePt t="23517" x="1100138" y="1701800"/>
          <p14:tracePt t="23604" x="1100138" y="1676400"/>
          <p14:tracePt t="23797" x="1100138" y="1663700"/>
          <p14:tracePt t="23942" x="1100138" y="1652588"/>
          <p14:tracePt t="24326" x="1089025" y="1652588"/>
          <p14:tracePt t="77409" x="1100138" y="1652588"/>
          <p14:tracePt t="77414" x="1150938" y="1689100"/>
          <p14:tracePt t="77422" x="1163638" y="1689100"/>
          <p14:tracePt t="77428" x="1189038" y="1714500"/>
          <p14:tracePt t="77437" x="1200150" y="1714500"/>
          <p14:tracePt t="77446" x="1212850" y="1727200"/>
          <p14:tracePt t="77455" x="1238250" y="1727200"/>
          <p14:tracePt t="77462" x="1238250" y="1739900"/>
          <p14:tracePt t="77572" x="1250950" y="1739900"/>
          <p14:tracePt t="77700" x="1250950" y="1765300"/>
          <p14:tracePt t="77708" x="1276350" y="1814513"/>
          <p14:tracePt t="77717" x="1276350" y="1839913"/>
          <p14:tracePt t="77724" x="1276350" y="1865313"/>
          <p14:tracePt t="77732" x="1312863" y="1914525"/>
          <p14:tracePt t="77741" x="1325563" y="1939925"/>
          <p14:tracePt t="77748" x="1325563" y="1978025"/>
          <p14:tracePt t="77757" x="1325563" y="2014538"/>
          <p14:tracePt t="77764" x="1350963" y="2052638"/>
          <p14:tracePt t="77772" x="1363663" y="2078038"/>
          <p14:tracePt t="77780" x="1389063" y="2101850"/>
          <p14:tracePt t="77788" x="1389063" y="2127250"/>
          <p14:tracePt t="77797" x="1401763" y="2139950"/>
          <p14:tracePt t="77805" x="1412875" y="2165350"/>
          <p14:tracePt t="77821" x="1425575" y="2165350"/>
          <p14:tracePt t="77828" x="1425575" y="2178050"/>
          <p14:tracePt t="77853" x="1438275" y="2190750"/>
          <p14:tracePt t="77861" x="1450975" y="2201863"/>
          <p14:tracePt t="77870" x="1450975" y="2227263"/>
          <p14:tracePt t="77876" x="1476375" y="2265363"/>
          <p14:tracePt t="77886" x="1489075" y="2290763"/>
          <p14:tracePt t="77892" x="1501775" y="2339975"/>
          <p14:tracePt t="77902" x="1525588" y="2365375"/>
          <p14:tracePt t="77908" x="1550988" y="2427288"/>
          <p14:tracePt t="77916" x="1550988" y="2478088"/>
          <p14:tracePt t="77924" x="1576388" y="2540000"/>
          <p14:tracePt t="77932" x="1601788" y="2578100"/>
          <p14:tracePt t="77958" x="1625600" y="2690813"/>
          <p14:tracePt t="77965" x="1651000" y="2740025"/>
          <p14:tracePt t="77973" x="1663700" y="2765425"/>
          <p14:tracePt t="77981" x="1663700" y="2790825"/>
          <p14:tracePt t="77988" x="1676400" y="2828925"/>
          <p14:tracePt t="77996" x="1676400" y="2852738"/>
          <p14:tracePt t="78005" x="1689100" y="2890838"/>
          <p14:tracePt t="78012" x="1701800" y="2952750"/>
          <p14:tracePt t="78021" x="1714500" y="2990850"/>
          <p14:tracePt t="78030" x="1714500" y="3028950"/>
          <p14:tracePt t="78039" x="1725613" y="3065463"/>
          <p14:tracePt t="78046" x="1751013" y="3103563"/>
          <p14:tracePt t="78054" x="1751013" y="3141663"/>
          <p14:tracePt t="78062" x="1776413" y="3203575"/>
          <p14:tracePt t="78072" x="1789113" y="3254375"/>
          <p14:tracePt t="78078" x="1814513" y="3316288"/>
          <p14:tracePt t="78088" x="1838325" y="3367088"/>
          <p14:tracePt t="78093" x="1851025" y="3416300"/>
          <p14:tracePt t="78104" x="1863725" y="3479800"/>
          <p14:tracePt t="78109" x="1901825" y="3541713"/>
          <p14:tracePt t="78119" x="1914525" y="3579813"/>
          <p14:tracePt t="78125" x="1925638" y="3616325"/>
          <p14:tracePt t="78133" x="1963738" y="3679825"/>
          <p14:tracePt t="78141" x="1963738" y="3703638"/>
          <p14:tracePt t="78149" x="1976438" y="3741738"/>
          <p14:tracePt t="78157" x="2001838" y="3767138"/>
          <p14:tracePt t="78165" x="2014538" y="3816350"/>
          <p14:tracePt t="78173" x="2025650" y="3867150"/>
          <p14:tracePt t="78180" x="2051050" y="3905250"/>
          <p14:tracePt t="78189" x="2063750" y="3954463"/>
          <p14:tracePt t="78198" x="2114550" y="4029075"/>
          <p14:tracePt t="78205" x="2138363" y="4092575"/>
          <p14:tracePt t="78213" x="2189163" y="4167188"/>
          <p14:tracePt t="78221" x="2214563" y="4217988"/>
          <p14:tracePt t="78229" x="2227263" y="4279900"/>
          <p14:tracePt t="78237" x="2251075" y="4330700"/>
          <p14:tracePt t="78245" x="2276475" y="4392613"/>
          <p14:tracePt t="78253" x="2276475" y="4443413"/>
          <p14:tracePt t="78261" x="2289175" y="4479925"/>
          <p14:tracePt t="78271" x="2301875" y="4505325"/>
          <p14:tracePt t="78277" x="2327275" y="4554538"/>
          <p14:tracePt t="78287" x="2327275" y="4579938"/>
          <p14:tracePt t="78293" x="2327275" y="4592638"/>
          <p14:tracePt t="78303" x="2327275" y="4605338"/>
          <p14:tracePt t="78308" x="2327275" y="4630738"/>
          <p14:tracePt t="78324" x="2338388" y="4643438"/>
          <p14:tracePt t="78671" x="2327275" y="4605338"/>
          <p14:tracePt t="78677" x="2301875" y="4543425"/>
          <p14:tracePt t="78685" x="2276475" y="4505325"/>
          <p14:tracePt t="78692" x="2276475" y="4467225"/>
          <p14:tracePt t="78703" x="2251075" y="4405313"/>
          <p14:tracePt t="78708" x="2238375" y="4379913"/>
          <p14:tracePt t="78716" x="2227263" y="4341813"/>
          <p14:tracePt t="78724" x="2214563" y="4305300"/>
          <p14:tracePt t="78732" x="2189163" y="4254500"/>
          <p14:tracePt t="78741" x="2151063" y="4217988"/>
          <p14:tracePt t="78748" x="2138363" y="4179888"/>
          <p14:tracePt t="78757" x="2114550" y="4141788"/>
          <p14:tracePt t="78773" x="2089150" y="4105275"/>
          <p14:tracePt t="78780" x="2051050" y="4092575"/>
          <p14:tracePt t="78788" x="2038350" y="4092575"/>
          <p14:tracePt t="78796" x="2038350" y="4079875"/>
          <p14:tracePt t="79797" x="2038350" y="4067175"/>
          <p14:tracePt t="79805" x="2025650" y="4067175"/>
          <p14:tracePt t="79845" x="2014538" y="4067175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TSP approximations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Assume the triangle inequality holds</a:t>
            </a:r>
          </a:p>
          <a:p>
            <a:pPr lvl="1"/>
            <a:r>
              <a:rPr lang="en-US" dirty="0"/>
              <a:t>Without this, good approximation can be proven to be very difficult.</a:t>
            </a:r>
          </a:p>
          <a:p>
            <a:pPr lvl="2"/>
            <a:r>
              <a:rPr lang="en-US" dirty="0"/>
              <a:t>We will prove this.</a:t>
            </a:r>
          </a:p>
          <a:p>
            <a:r>
              <a:rPr lang="en-US" dirty="0"/>
              <a:t>Common TSP approximation is the Minimum Spanning Tree (MST) approximation</a:t>
            </a:r>
          </a:p>
          <a:p>
            <a:r>
              <a:rPr lang="en-US" dirty="0"/>
              <a:t>The MST is the tree that touches every node with the shortest path.  </a:t>
            </a:r>
          </a:p>
          <a:p>
            <a:pPr lvl="1"/>
            <a:r>
              <a:rPr lang="en-US" dirty="0"/>
              <a:t>So if you started at the beginning and travelled down the MST, backtracking at every leaf node, you would travel twice as far as the MST length (MST length is </a:t>
            </a:r>
            <a:r>
              <a:rPr lang="en-US" dirty="0">
                <a:sym typeface="Symbol"/>
              </a:rPr>
              <a:t> the minimum TSP distance).</a:t>
            </a:r>
          </a:p>
          <a:p>
            <a:pPr marL="457200" lvl="1" indent="0">
              <a:buNone/>
            </a:pPr>
            <a:endParaRPr lang="en-US" dirty="0">
              <a:sym typeface="Symbol"/>
            </a:endParaRP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9870D59-96F9-432F-8875-71EB3DBEEA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409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306"/>
    </mc:Choice>
    <mc:Fallback>
      <p:transition spd="slow" advTm="68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7605"/>
            <a:ext cx="3657600" cy="1447800"/>
          </a:xfrm>
        </p:spPr>
        <p:txBody>
          <a:bodyPr>
            <a:normAutofit/>
          </a:bodyPr>
          <a:lstStyle/>
          <a:p>
            <a:r>
              <a:rPr lang="en-US" sz="3200" dirty="0"/>
              <a:t>MST approx. to TSP (</a:t>
            </a:r>
            <a:r>
              <a:rPr lang="en-US" sz="3200" dirty="0" err="1"/>
              <a:t>Approx</a:t>
            </a:r>
            <a:r>
              <a:rPr lang="en-US" sz="3200" dirty="0"/>
              <a:t>-TSP-tour)</a:t>
            </a: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227" y="4038600"/>
            <a:ext cx="7591573" cy="199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23652"/>
            <a:ext cx="5400675" cy="359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03D1F3F-EBA7-4F52-9AE3-894FD5CF34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30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393"/>
    </mc:Choice>
    <mc:Fallback>
      <p:transition spd="slow" advTm="160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754" x="2014538" y="3916363"/>
          <p14:tracePt t="8763" x="1901825" y="3579813"/>
          <p14:tracePt t="8770" x="1863725" y="3416300"/>
          <p14:tracePt t="8779" x="1838325" y="3303588"/>
          <p14:tracePt t="8786" x="1825625" y="3154363"/>
          <p14:tracePt t="8794" x="1801813" y="2978150"/>
          <p14:tracePt t="8801" x="1789113" y="2778125"/>
          <p14:tracePt t="8810" x="1789113" y="2627313"/>
          <p14:tracePt t="8818" x="1789113" y="2439988"/>
          <p14:tracePt t="8826" x="1763713" y="2239963"/>
          <p14:tracePt t="8833" x="1738313" y="2014538"/>
          <p14:tracePt t="8842" x="1714500" y="1727200"/>
          <p14:tracePt t="8850" x="1676400" y="1414463"/>
          <p14:tracePt t="8860" x="1638300" y="1125538"/>
          <p14:tracePt t="8867" x="1589088" y="850900"/>
          <p14:tracePt t="8874" x="1501775" y="576263"/>
          <p14:tracePt t="8882" x="1412875" y="325438"/>
          <p14:tracePt t="9897" x="112713" y="5581650"/>
          <p14:tracePt t="9906" x="161925" y="5556250"/>
          <p14:tracePt t="9914" x="225425" y="5530850"/>
          <p14:tracePt t="9922" x="261938" y="5518150"/>
          <p14:tracePt t="9930" x="274638" y="5518150"/>
          <p14:tracePt t="9962" x="274638" y="5481638"/>
          <p14:tracePt t="10090" x="300038" y="5581650"/>
          <p14:tracePt t="10098" x="400050" y="5656263"/>
          <p14:tracePt t="10106" x="474663" y="5643563"/>
          <p14:tracePt t="10113" x="525463" y="5619750"/>
          <p14:tracePt t="10122" x="625475" y="5518150"/>
          <p14:tracePt t="10130" x="812800" y="5407025"/>
          <p14:tracePt t="10138" x="987425" y="5356225"/>
          <p14:tracePt t="10146" x="1125538" y="5294313"/>
          <p14:tracePt t="10155" x="1263650" y="5256213"/>
          <p14:tracePt t="10163" x="1463675" y="5194300"/>
          <p14:tracePt t="10170" x="1676400" y="5130800"/>
          <p14:tracePt t="10179" x="1901825" y="5081588"/>
          <p14:tracePt t="10186" x="2114550" y="5018088"/>
          <p14:tracePt t="10194" x="2338388" y="4981575"/>
          <p14:tracePt t="10202" x="2501900" y="4956175"/>
          <p14:tracePt t="10210" x="2714625" y="4930775"/>
          <p14:tracePt t="10219" x="2852738" y="4918075"/>
          <p14:tracePt t="10231" x="2976563" y="4918075"/>
          <p14:tracePt t="10234" x="3101975" y="4918075"/>
          <p14:tracePt t="10242" x="3165475" y="4918075"/>
          <p14:tracePt t="10250" x="3201988" y="4918075"/>
          <p14:tracePt t="10266" x="3214688" y="4918075"/>
          <p14:tracePt t="10298" x="3165475" y="4930775"/>
          <p14:tracePt t="10306" x="3140075" y="4930775"/>
          <p14:tracePt t="10314" x="3101975" y="4930775"/>
          <p14:tracePt t="10322" x="3040063" y="4918075"/>
          <p14:tracePt t="10330" x="2963863" y="4879975"/>
          <p14:tracePt t="10338" x="2889250" y="4805363"/>
          <p14:tracePt t="10346" x="2840038" y="4756150"/>
          <p14:tracePt t="10355" x="2776538" y="4705350"/>
          <p14:tracePt t="10429" x="2752725" y="4718050"/>
          <p14:tracePt t="10436" x="2752725" y="4743450"/>
          <p14:tracePt t="10446" x="2763838" y="4756150"/>
          <p14:tracePt t="10452" x="2763838" y="4792663"/>
          <p14:tracePt t="10463" x="2801938" y="4792663"/>
          <p14:tracePt t="10466" x="2840038" y="4805363"/>
          <p14:tracePt t="10474" x="2889250" y="4818063"/>
          <p14:tracePt t="10481" x="2914650" y="4818063"/>
          <p14:tracePt t="10492" x="2940050" y="4818063"/>
          <p14:tracePt t="10499" x="2989263" y="4768850"/>
          <p14:tracePt t="10506" x="3052763" y="4718050"/>
          <p14:tracePt t="10514" x="3076575" y="4679950"/>
          <p14:tracePt t="10522" x="3089275" y="4656138"/>
          <p14:tracePt t="10530" x="3114675" y="4643438"/>
          <p14:tracePt t="10538" x="3140075" y="4592638"/>
          <p14:tracePt t="10546" x="3165475" y="4554538"/>
          <p14:tracePt t="10554" x="3227388" y="4492625"/>
          <p14:tracePt t="10563" x="3240088" y="4443413"/>
          <p14:tracePt t="10570" x="3289300" y="4392613"/>
          <p14:tracePt t="10578" x="3314700" y="4341813"/>
          <p14:tracePt t="10586" x="3352800" y="4279900"/>
          <p14:tracePt t="10594" x="3440113" y="4179888"/>
          <p14:tracePt t="10602" x="3478213" y="4129088"/>
          <p14:tracePt t="10611" x="3527425" y="4067175"/>
          <p14:tracePt t="10620" x="3578225" y="4005263"/>
          <p14:tracePt t="10628" x="3602038" y="3967163"/>
          <p14:tracePt t="10636" x="3627438" y="3929063"/>
          <p14:tracePt t="10646" x="3627438" y="3916363"/>
          <p14:tracePt t="10659" x="3627438" y="3905250"/>
          <p14:tracePt t="10675" x="3640138" y="3905250"/>
          <p14:tracePt t="11674" x="3678238" y="3854450"/>
          <p14:tracePt t="11682" x="3814763" y="3703638"/>
          <p14:tracePt t="11690" x="3890963" y="3629025"/>
          <p14:tracePt t="11698" x="4014788" y="3529013"/>
          <p14:tracePt t="11707" x="4078288" y="3403600"/>
          <p14:tracePt t="11714" x="4191000" y="3267075"/>
          <p14:tracePt t="11721" x="4365625" y="3041650"/>
          <p14:tracePt t="11732" x="4465638" y="2903538"/>
          <p14:tracePt t="11738" x="4627563" y="2728913"/>
          <p14:tracePt t="11746" x="4716463" y="2565400"/>
          <p14:tracePt t="11754" x="4791075" y="2427288"/>
          <p14:tracePt t="11761" x="4840288" y="2278063"/>
          <p14:tracePt t="11772" x="4916488" y="2101850"/>
          <p14:tracePt t="11780" x="4953000" y="1901825"/>
          <p14:tracePt t="11789" x="5065713" y="1676400"/>
          <p14:tracePt t="11797" x="5129213" y="1514475"/>
          <p14:tracePt t="11803" x="5203825" y="1401763"/>
          <p14:tracePt t="11812" x="5291138" y="1238250"/>
          <p14:tracePt t="11819" x="5365750" y="1125538"/>
          <p14:tracePt t="11827" x="5391150" y="1076325"/>
          <p14:tracePt t="11835" x="5454650" y="976313"/>
          <p14:tracePt t="11844" x="5491163" y="901700"/>
          <p14:tracePt t="11850" x="5529263" y="850900"/>
          <p14:tracePt t="11858" x="5541963" y="812800"/>
          <p14:tracePt t="11866" x="5554663" y="801688"/>
          <p14:tracePt t="11873" x="5554663" y="788988"/>
          <p14:tracePt t="11900" x="5516563" y="776288"/>
          <p14:tracePt t="11906" x="5441950" y="763588"/>
          <p14:tracePt t="11914" x="5365750" y="738188"/>
          <p14:tracePt t="11922" x="5253038" y="712788"/>
          <p14:tracePt t="11930" x="5065713" y="700088"/>
          <p14:tracePt t="12058" x="5078413" y="688975"/>
          <p14:tracePt t="12066" x="5091113" y="688975"/>
          <p14:tracePt t="12075" x="5103813" y="676275"/>
          <p14:tracePt t="12081" x="5116513" y="663575"/>
          <p14:tracePt t="12090" x="5153025" y="588963"/>
          <p14:tracePt t="12098" x="5203825" y="512763"/>
          <p14:tracePt t="12106" x="5241925" y="463550"/>
          <p14:tracePt t="12114" x="5253038" y="425450"/>
          <p14:tracePt t="12121" x="5265738" y="387350"/>
          <p14:tracePt t="12130" x="5291138" y="363538"/>
          <p14:tracePt t="12138" x="5303838" y="325438"/>
          <p14:tracePt t="12146" x="5329238" y="300038"/>
          <p14:tracePt t="12154" x="5378450" y="250825"/>
          <p14:tracePt t="12162" x="5429250" y="212725"/>
          <p14:tracePt t="12170" x="5478463" y="187325"/>
          <p14:tracePt t="12178" x="5529263" y="161925"/>
          <p14:tracePt t="12186" x="5591175" y="125413"/>
          <p14:tracePt t="12195" x="5629275" y="87313"/>
          <p14:tracePt t="12202" x="5703888" y="61913"/>
          <p14:tracePt t="12211" x="5767388" y="50800"/>
          <p14:tracePt t="12218" x="5816600" y="38100"/>
          <p14:tracePt t="12228" x="5878513" y="12700"/>
          <p14:tracePt t="12379" x="6329363" y="87313"/>
          <p14:tracePt t="12386" x="6316663" y="150813"/>
          <p14:tracePt t="12395" x="6303963" y="212725"/>
          <p14:tracePt t="12404" x="6291263" y="300038"/>
          <p14:tracePt t="12412" x="6267450" y="350838"/>
          <p14:tracePt t="12417" x="6267450" y="387350"/>
          <p14:tracePt t="12427" x="6254750" y="425450"/>
          <p14:tracePt t="12434" x="6254750" y="450850"/>
          <p14:tracePt t="12450" x="6254750" y="463550"/>
          <p14:tracePt t="12466" x="6242050" y="476250"/>
          <p14:tracePt t="12474" x="6242050" y="487363"/>
          <p14:tracePt t="12491" x="6242050" y="500063"/>
          <p14:tracePt t="12497" x="6229350" y="512763"/>
          <p14:tracePt t="12506" x="6229350" y="525463"/>
          <p14:tracePt t="12514" x="6203950" y="550863"/>
          <p14:tracePt t="12521" x="6180138" y="576263"/>
          <p14:tracePt t="12530" x="6154738" y="600075"/>
          <p14:tracePt t="12538" x="6116638" y="638175"/>
          <p14:tracePt t="12546" x="6103938" y="650875"/>
          <p14:tracePt t="12554" x="6091238" y="663575"/>
          <p14:tracePt t="12562" x="6078538" y="688975"/>
          <p14:tracePt t="12570" x="6042025" y="700088"/>
          <p14:tracePt t="12578" x="6029325" y="712788"/>
          <p14:tracePt t="12586" x="6029325" y="725488"/>
          <p14:tracePt t="12602" x="6003925" y="750888"/>
          <p14:tracePt t="12618" x="5991225" y="763588"/>
          <p14:tracePt t="12627" x="5978525" y="763588"/>
          <p14:tracePt t="12636" x="5967413" y="763588"/>
          <p14:tracePt t="12652" x="5942013" y="763588"/>
          <p14:tracePt t="12658" x="5916613" y="763588"/>
          <p14:tracePt t="12666" x="5903913" y="763588"/>
          <p14:tracePt t="12674" x="5891213" y="763588"/>
          <p14:tracePt t="12681" x="5867400" y="763588"/>
          <p14:tracePt t="12690" x="5829300" y="750888"/>
          <p14:tracePt t="12698" x="5803900" y="738188"/>
          <p14:tracePt t="12706" x="5778500" y="738188"/>
          <p14:tracePt t="12713" x="5754688" y="725488"/>
          <p14:tracePt t="12722" x="5741988" y="712788"/>
          <p14:tracePt t="12730" x="5716588" y="712788"/>
          <p14:tracePt t="12738" x="5703888" y="700088"/>
          <p14:tracePt t="12746" x="5691188" y="700088"/>
          <p14:tracePt t="12754" x="5678488" y="688975"/>
          <p14:tracePt t="12762" x="5665788" y="688975"/>
          <p14:tracePt t="12770" x="5654675" y="688975"/>
          <p14:tracePt t="12778" x="5654675" y="676275"/>
          <p14:tracePt t="12795" x="5641975" y="676275"/>
          <p14:tracePt t="12818" x="5629275" y="650875"/>
          <p14:tracePt t="12946" x="5629275" y="663575"/>
          <p14:tracePt t="12962" x="5629275" y="676275"/>
          <p14:tracePt t="12970" x="5641975" y="676275"/>
          <p14:tracePt t="12978" x="5654675" y="688975"/>
          <p14:tracePt t="13002" x="5654675" y="700088"/>
          <p14:tracePt t="13034" x="5654675" y="712788"/>
          <p14:tracePt t="13123" x="5654675" y="700088"/>
          <p14:tracePt t="13132" x="5629275" y="663575"/>
          <p14:tracePt t="13141" x="5629275" y="650875"/>
          <p14:tracePt t="13148" x="5616575" y="638175"/>
          <p14:tracePt t="13155" x="5616575" y="612775"/>
          <p14:tracePt t="13163" x="5603875" y="600075"/>
          <p14:tracePt t="13171" x="5603875" y="588963"/>
          <p14:tracePt t="13187" x="5591175" y="588963"/>
          <p14:tracePt t="13282" x="5591175" y="600075"/>
          <p14:tracePt t="13291" x="5591175" y="612775"/>
          <p14:tracePt t="13298" x="5591175" y="625475"/>
          <p14:tracePt t="13306" x="5603875" y="625475"/>
          <p14:tracePt t="13314" x="5603875" y="638175"/>
          <p14:tracePt t="13347" x="5603875" y="650875"/>
          <p14:tracePt t="13852" x="5603875" y="663575"/>
          <p14:tracePt t="20012" x="5491163" y="700088"/>
          <p14:tracePt t="20018" x="5203825" y="788988"/>
          <p14:tracePt t="20026" x="5091113" y="825500"/>
          <p14:tracePt t="20034" x="5003800" y="850900"/>
          <p14:tracePt t="20045" x="4903788" y="889000"/>
          <p14:tracePt t="20052" x="4829175" y="901700"/>
          <p14:tracePt t="20060" x="4727575" y="963613"/>
          <p14:tracePt t="20069" x="4603750" y="989013"/>
          <p14:tracePt t="20075" x="4503738" y="1001713"/>
          <p14:tracePt t="20084" x="4391025" y="1038225"/>
          <p14:tracePt t="20092" x="4352925" y="1050925"/>
          <p14:tracePt t="20099" x="4303713" y="1063625"/>
          <p14:tracePt t="20107" x="4291013" y="1063625"/>
          <p14:tracePt t="20115" x="4278313" y="1063625"/>
          <p14:tracePt t="20122" x="4278313" y="1076325"/>
          <p14:tracePt t="20131" x="4265613" y="1089025"/>
          <p14:tracePt t="20155" x="4252913" y="1089025"/>
          <p14:tracePt t="20276" x="4227513" y="1089025"/>
          <p14:tracePt t="20282" x="4203700" y="1114425"/>
          <p14:tracePt t="20290" x="4178300" y="1125538"/>
          <p14:tracePt t="20298" x="4152900" y="1138238"/>
          <p14:tracePt t="20306" x="4114800" y="1150938"/>
          <p14:tracePt t="20313" x="4103688" y="1163638"/>
          <p14:tracePt t="20322" x="4078288" y="1176338"/>
          <p14:tracePt t="20330" x="4052888" y="1189038"/>
          <p14:tracePt t="20339" x="4014788" y="1201738"/>
          <p14:tracePt t="20346" x="3978275" y="1214438"/>
          <p14:tracePt t="20354" x="3952875" y="1227138"/>
          <p14:tracePt t="20362" x="3940175" y="1238250"/>
          <p14:tracePt t="20372" x="3914775" y="1250950"/>
          <p14:tracePt t="20395" x="3902075" y="1263650"/>
          <p14:tracePt t="20402" x="3890963" y="1263650"/>
          <p14:tracePt t="20426" x="3878263" y="1289050"/>
          <p14:tracePt t="20441" x="3865563" y="1314450"/>
          <p14:tracePt t="20458" x="3852863" y="1327150"/>
          <p14:tracePt t="20466" x="3852863" y="1350963"/>
          <p14:tracePt t="20474" x="3840163" y="1363663"/>
          <p14:tracePt t="20482" x="3840163" y="1376363"/>
          <p14:tracePt t="20490" x="3827463" y="1401763"/>
          <p14:tracePt t="20497" x="3827463" y="1414463"/>
          <p14:tracePt t="20506" x="3827463" y="1427163"/>
          <p14:tracePt t="20514" x="3827463" y="1450975"/>
          <p14:tracePt t="20522" x="3814763" y="1450975"/>
          <p14:tracePt t="20529" x="3814763" y="1463675"/>
          <p14:tracePt t="20538" x="3814763" y="1476375"/>
          <p14:tracePt t="20546" x="3814763" y="1489075"/>
          <p14:tracePt t="20563" x="3814763" y="1501775"/>
          <p14:tracePt t="20618" x="3814763" y="1514475"/>
          <p14:tracePt t="20634" x="3840163" y="1514475"/>
          <p14:tracePt t="20650" x="3865563" y="1514475"/>
          <p14:tracePt t="20658" x="3865563" y="1501775"/>
          <p14:tracePt t="20666" x="3890963" y="1489075"/>
          <p14:tracePt t="30746" x="3990975" y="1476375"/>
          <p14:tracePt t="30754" x="4314825" y="1363663"/>
          <p14:tracePt t="30763" x="4778375" y="1276350"/>
          <p14:tracePt t="30770" x="5016500" y="1227138"/>
          <p14:tracePt t="30779" x="5153025" y="1201738"/>
          <p14:tracePt t="30786" x="5253038" y="1176338"/>
          <p14:tracePt t="30796" x="5329238" y="1150938"/>
          <p14:tracePt t="30801" x="5441950" y="1114425"/>
          <p14:tracePt t="30810" x="5578475" y="1063625"/>
          <p14:tracePt t="30818" x="5716588" y="1014413"/>
          <p14:tracePt t="30826" x="5854700" y="963613"/>
          <p14:tracePt t="30836" x="6016625" y="889000"/>
          <p14:tracePt t="30844" x="6142038" y="812800"/>
          <p14:tracePt t="30852" x="6254750" y="738188"/>
          <p14:tracePt t="30860" x="6354763" y="663575"/>
          <p14:tracePt t="30867" x="6403975" y="612775"/>
          <p14:tracePt t="30875" x="6442075" y="588963"/>
          <p14:tracePt t="30882" x="6480175" y="538163"/>
          <p14:tracePt t="30891" x="6516688" y="525463"/>
          <p14:tracePt t="30897" x="6554788" y="500063"/>
          <p14:tracePt t="30906" x="6580188" y="476250"/>
          <p14:tracePt t="30914" x="6616700" y="463550"/>
          <p14:tracePt t="30922" x="6629400" y="425450"/>
          <p14:tracePt t="30930" x="6667500" y="387350"/>
          <p14:tracePt t="30938" x="6704013" y="350838"/>
          <p14:tracePt t="30946" x="6716713" y="312738"/>
          <p14:tracePt t="30954" x="6742113" y="300038"/>
          <p14:tracePt t="30963" x="6767513" y="274638"/>
          <p14:tracePt t="30970" x="6780213" y="250825"/>
          <p14:tracePt t="30980" x="6780213" y="238125"/>
          <p14:tracePt t="30985" x="6792913" y="225425"/>
          <p14:tracePt t="30996" x="6816725" y="212725"/>
          <p14:tracePt t="31002" x="6816725" y="200025"/>
          <p14:tracePt t="31026" x="6829425" y="187325"/>
          <p14:tracePt t="31042" x="6842125" y="161925"/>
          <p14:tracePt t="31059" x="6842125" y="150813"/>
          <p14:tracePt t="31074" x="6842125" y="125413"/>
          <p14:tracePt t="31090" x="6816725" y="125413"/>
          <p14:tracePt t="31106" x="6792913" y="125413"/>
          <p14:tracePt t="31114" x="6780213" y="112713"/>
          <p14:tracePt t="31122" x="6767513" y="112713"/>
          <p14:tracePt t="31130" x="6704013" y="112713"/>
          <p14:tracePt t="31138" x="6642100" y="100013"/>
          <p14:tracePt t="31147" x="6542088" y="61913"/>
          <p14:tracePt t="31155" x="6442075" y="50800"/>
          <p14:tracePt t="31167" x="6291263" y="50800"/>
          <p14:tracePt t="31171" x="6180138" y="50800"/>
          <p14:tracePt t="31182" x="6042025" y="50800"/>
          <p14:tracePt t="31187" x="5903913" y="61913"/>
          <p14:tracePt t="31197" x="5791200" y="87313"/>
          <p14:tracePt t="31202" x="5729288" y="112713"/>
          <p14:tracePt t="31210" x="5665788" y="150813"/>
          <p14:tracePt t="31217" x="5603875" y="174625"/>
          <p14:tracePt t="31226" x="5578475" y="212725"/>
          <p14:tracePt t="31233" x="5516563" y="238125"/>
          <p14:tracePt t="31242" x="5478463" y="263525"/>
          <p14:tracePt t="31250" x="5454650" y="263525"/>
          <p14:tracePt t="31258" x="5429250" y="287338"/>
          <p14:tracePt t="31266" x="5403850" y="300038"/>
          <p14:tracePt t="31274" x="5378450" y="338138"/>
          <p14:tracePt t="31282" x="5353050" y="350838"/>
          <p14:tracePt t="31290" x="5329238" y="374650"/>
          <p14:tracePt t="31298" x="5303838" y="387350"/>
          <p14:tracePt t="31307" x="5291138" y="400050"/>
          <p14:tracePt t="31314" x="5278438" y="412750"/>
          <p14:tracePt t="31379" x="5253038" y="438150"/>
          <p14:tracePt t="31386" x="5241925" y="463550"/>
          <p14:tracePt t="31395" x="5229225" y="487363"/>
          <p14:tracePt t="31402" x="5229225" y="512763"/>
          <p14:tracePt t="31410" x="5216525" y="538163"/>
          <p14:tracePt t="31419" x="5216525" y="563563"/>
          <p14:tracePt t="31431" x="5203825" y="576263"/>
          <p14:tracePt t="31437" x="5203825" y="588963"/>
          <p14:tracePt t="31531" x="5203825" y="600075"/>
          <p14:tracePt t="31538" x="5229225" y="612775"/>
          <p14:tracePt t="31546" x="5265738" y="612775"/>
          <p14:tracePt t="31554" x="5291138" y="625475"/>
          <p14:tracePt t="31563" x="5316538" y="625475"/>
          <p14:tracePt t="31570" x="5341938" y="625475"/>
          <p14:tracePt t="31578" x="5365750" y="625475"/>
          <p14:tracePt t="31587" x="5403850" y="625475"/>
          <p14:tracePt t="31598" x="5441950" y="625475"/>
          <p14:tracePt t="31604" x="5465763" y="625475"/>
          <p14:tracePt t="31614" x="5491163" y="625475"/>
          <p14:tracePt t="31619" x="5503863" y="625475"/>
          <p14:tracePt t="31635" x="5529263" y="625475"/>
          <p14:tracePt t="31651" x="5529263" y="612775"/>
          <p14:tracePt t="31667" x="5541963" y="612775"/>
          <p14:tracePt t="31675" x="5541963" y="600075"/>
          <p14:tracePt t="31683" x="5554663" y="600075"/>
          <p14:tracePt t="31691" x="5565775" y="600075"/>
          <p14:tracePt t="31707" x="5578475" y="600075"/>
          <p14:tracePt t="31714" x="5591175" y="600075"/>
          <p14:tracePt t="31722" x="5603875" y="600075"/>
          <p14:tracePt t="31730" x="5616575" y="600075"/>
          <p14:tracePt t="31755" x="5629275" y="600075"/>
          <p14:tracePt t="31771" x="5654675" y="600075"/>
          <p14:tracePt t="31803" x="5665788" y="600075"/>
          <p14:tracePt t="31843" x="5678488" y="600075"/>
          <p14:tracePt t="32155" x="5665788" y="600075"/>
          <p14:tracePt t="32460" x="5654675" y="588963"/>
          <p14:tracePt t="32730" x="5629275" y="588963"/>
          <p14:tracePt t="32994" x="5616575" y="588963"/>
          <p14:tracePt t="33387" x="5616575" y="576263"/>
          <p14:tracePt t="33398" x="5603875" y="576263"/>
          <p14:tracePt t="33746" x="5578475" y="576263"/>
          <p14:tracePt t="33875" x="5578475" y="538163"/>
          <p14:tracePt t="33883" x="5616575" y="450850"/>
          <p14:tracePt t="33891" x="5678488" y="387350"/>
          <p14:tracePt t="33902" x="5703888" y="363538"/>
          <p14:tracePt t="33918" x="5778500" y="274638"/>
          <p14:tracePt t="33923" x="5778500" y="263525"/>
          <p14:tracePt t="33932" x="5791200" y="238125"/>
          <p14:tracePt t="33939" x="5829300" y="225425"/>
          <p14:tracePt t="33970" x="5829300" y="212725"/>
          <p14:tracePt t="34124" x="5842000" y="212725"/>
          <p14:tracePt t="34131" x="5854700" y="212725"/>
          <p14:tracePt t="34283" x="5854700" y="238125"/>
          <p14:tracePt t="34301" x="5867400" y="250825"/>
          <p14:tracePt t="34314" x="5867400" y="263525"/>
          <p14:tracePt t="34321" x="5867400" y="287338"/>
          <p14:tracePt t="34330" x="5878513" y="300038"/>
          <p14:tracePt t="34346" x="5878513" y="325438"/>
          <p14:tracePt t="34354" x="5891213" y="338138"/>
          <p14:tracePt t="34363" x="5891213" y="350838"/>
          <p14:tracePt t="34370" x="5891213" y="363538"/>
          <p14:tracePt t="34898" x="5891213" y="350838"/>
          <p14:tracePt t="37019" x="5891213" y="363538"/>
          <p14:tracePt t="37027" x="5929313" y="374650"/>
          <p14:tracePt t="37051" x="5929313" y="387350"/>
          <p14:tracePt t="37059" x="5954713" y="400050"/>
          <p14:tracePt t="37067" x="5954713" y="412750"/>
          <p14:tracePt t="37075" x="5978525" y="425450"/>
          <p14:tracePt t="37091" x="5978525" y="438150"/>
          <p14:tracePt t="37100" x="6003925" y="438150"/>
          <p14:tracePt t="37117" x="6003925" y="450850"/>
          <p14:tracePt t="37123" x="6016625" y="450850"/>
          <p14:tracePt t="37197" x="6029325" y="450850"/>
          <p14:tracePt t="37403" x="6016625" y="450850"/>
          <p14:tracePt t="38130" x="6003925" y="450850"/>
          <p14:tracePt t="38259" x="5991225" y="450850"/>
          <p14:tracePt t="38565" x="5978525" y="450850"/>
          <p14:tracePt t="38780" x="5967413" y="450850"/>
          <p14:tracePt t="39163" x="5942013" y="450850"/>
          <p14:tracePt t="39452" x="5929313" y="450850"/>
          <p14:tracePt t="39882" x="5929313" y="476250"/>
          <p14:tracePt t="40395" x="5916613" y="476250"/>
          <p14:tracePt t="41755" x="5929313" y="500063"/>
          <p14:tracePt t="41764" x="5942013" y="512763"/>
          <p14:tracePt t="41772" x="5942013" y="525463"/>
          <p14:tracePt t="41781" x="5942013" y="538163"/>
          <p14:tracePt t="41787" x="5942013" y="576263"/>
          <p14:tracePt t="41795" x="5942013" y="612775"/>
          <p14:tracePt t="41803" x="5942013" y="638175"/>
          <p14:tracePt t="41811" x="5916613" y="688975"/>
          <p14:tracePt t="41819" x="5891213" y="738188"/>
          <p14:tracePt t="41826" x="5854700" y="776288"/>
          <p14:tracePt t="41834" x="5803900" y="838200"/>
          <p14:tracePt t="41842" x="5767388" y="876300"/>
          <p14:tracePt t="41850" x="5703888" y="925513"/>
          <p14:tracePt t="41858" x="5665788" y="950913"/>
          <p14:tracePt t="41866" x="5641975" y="989013"/>
          <p14:tracePt t="41874" x="5616575" y="1014413"/>
          <p14:tracePt t="41882" x="5565775" y="1038225"/>
          <p14:tracePt t="41892" x="5529263" y="1050925"/>
          <p14:tracePt t="41899" x="5478463" y="1063625"/>
          <p14:tracePt t="41906" x="5429250" y="1089025"/>
          <p14:tracePt t="41915" x="5365750" y="1101725"/>
          <p14:tracePt t="41922" x="5278438" y="1114425"/>
          <p14:tracePt t="41931" x="5178425" y="1125538"/>
          <p14:tracePt t="41937" x="5091113" y="1150938"/>
          <p14:tracePt t="41948" x="5003800" y="1176338"/>
          <p14:tracePt t="41954" x="4878388" y="1189038"/>
          <p14:tracePt t="41963" x="4816475" y="1214438"/>
          <p14:tracePt t="41970" x="4727575" y="1227138"/>
          <p14:tracePt t="41978" x="4691063" y="1227138"/>
          <p14:tracePt t="41986" x="4652963" y="1227138"/>
          <p14:tracePt t="41995" x="4640263" y="1227138"/>
          <p14:tracePt t="42059" x="4652963" y="1214438"/>
          <p14:tracePt t="42066" x="4665663" y="1201738"/>
          <p14:tracePt t="42075" x="4678363" y="1189038"/>
          <p14:tracePt t="42083" x="4703763" y="1176338"/>
          <p14:tracePt t="42091" x="4727575" y="1150938"/>
          <p14:tracePt t="42100" x="4740275" y="1138238"/>
          <p14:tracePt t="42106" x="4778375" y="1114425"/>
          <p14:tracePt t="42115" x="4803775" y="1101725"/>
          <p14:tracePt t="42124" x="4840288" y="1076325"/>
          <p14:tracePt t="42133" x="4903788" y="1063625"/>
          <p14:tracePt t="42140" x="4940300" y="1050925"/>
          <p14:tracePt t="42149" x="5016500" y="1014413"/>
          <p14:tracePt t="42154" x="5078413" y="989013"/>
          <p14:tracePt t="42164" x="5153025" y="976313"/>
          <p14:tracePt t="42170" x="5216525" y="938213"/>
          <p14:tracePt t="42179" x="5253038" y="925513"/>
          <p14:tracePt t="42186" x="5303838" y="925513"/>
          <p14:tracePt t="42194" x="5365750" y="901700"/>
          <p14:tracePt t="42202" x="5403850" y="889000"/>
          <p14:tracePt t="42212" x="5416550" y="889000"/>
          <p14:tracePt t="42220" x="5429250" y="876300"/>
          <p14:tracePt t="42228" x="5465763" y="876300"/>
          <p14:tracePt t="42235" x="5478463" y="876300"/>
          <p14:tracePt t="42243" x="5503863" y="863600"/>
          <p14:tracePt t="42251" x="5529263" y="850900"/>
          <p14:tracePt t="42259" x="5565775" y="838200"/>
          <p14:tracePt t="42267" x="5591175" y="838200"/>
          <p14:tracePt t="42275" x="5641975" y="838200"/>
          <p14:tracePt t="42283" x="5665788" y="812800"/>
          <p14:tracePt t="42290" x="5691188" y="801688"/>
          <p14:tracePt t="42298" x="5729288" y="801688"/>
          <p14:tracePt t="42306" x="5741988" y="801688"/>
          <p14:tracePt t="42314" x="5791200" y="776288"/>
          <p14:tracePt t="42322" x="5803900" y="776288"/>
          <p14:tracePt t="42334" x="5816600" y="763588"/>
          <p14:tracePt t="42340" x="5842000" y="763588"/>
          <p14:tracePt t="42388" x="5854700" y="763588"/>
          <p14:tracePt t="42403" x="5878513" y="750888"/>
          <p14:tracePt t="42411" x="5916613" y="738188"/>
          <p14:tracePt t="42428" x="5942013" y="738188"/>
          <p14:tracePt t="42433" x="5967413" y="725488"/>
          <p14:tracePt t="42443" x="5978525" y="712788"/>
          <p14:tracePt t="42450" x="6029325" y="700088"/>
          <p14:tracePt t="42458" x="6054725" y="700088"/>
          <p14:tracePt t="42465" x="6078538" y="688975"/>
          <p14:tracePt t="42475" x="6103938" y="676275"/>
          <p14:tracePt t="42484" x="6116638" y="676275"/>
          <p14:tracePt t="42504" x="6142038" y="663575"/>
          <p14:tracePt t="42515" x="6154738" y="663575"/>
          <p14:tracePt t="42524" x="6167438" y="663575"/>
          <p14:tracePt t="42534" x="6167438" y="650875"/>
          <p14:tracePt t="42540" x="6191250" y="650875"/>
          <p14:tracePt t="42555" x="6191250" y="638175"/>
          <p14:tracePt t="42571" x="6203950" y="638175"/>
          <p14:tracePt t="42659" x="6216650" y="638175"/>
          <p14:tracePt t="42956" x="6203950" y="638175"/>
          <p14:tracePt t="43251" x="6191250" y="638175"/>
          <p14:tracePt t="43292" x="6203950" y="663575"/>
          <p14:tracePt t="43300" x="6216650" y="676275"/>
          <p14:tracePt t="43308" x="6229350" y="700088"/>
          <p14:tracePt t="43317" x="6254750" y="700088"/>
          <p14:tracePt t="43323" x="6254750" y="712788"/>
          <p14:tracePt t="43332" x="6267450" y="738188"/>
          <p14:tracePt t="43339" x="6267450" y="750888"/>
          <p14:tracePt t="43348" x="6267450" y="763588"/>
          <p14:tracePt t="43354" x="6267450" y="776288"/>
          <p14:tracePt t="43364" x="6267450" y="788988"/>
          <p14:tracePt t="43369" x="6267450" y="812800"/>
          <p14:tracePt t="43386" x="6242050" y="825500"/>
          <p14:tracePt t="43394" x="6203950" y="838200"/>
          <p14:tracePt t="43402" x="6191250" y="838200"/>
          <p14:tracePt t="43410" x="6191250" y="850900"/>
          <p14:tracePt t="43418" x="6167438" y="850900"/>
          <p14:tracePt t="43434" x="6154738" y="863600"/>
          <p14:tracePt t="43450" x="6142038" y="863600"/>
          <p14:tracePt t="43458" x="6142038" y="876300"/>
          <p14:tracePt t="43466" x="6116638" y="876300"/>
          <p14:tracePt t="43482" x="6116638" y="889000"/>
          <p14:tracePt t="43492" x="6091238" y="889000"/>
          <p14:tracePt t="43508" x="6078538" y="901700"/>
          <p14:tracePt t="43517" x="6067425" y="925513"/>
          <p14:tracePt t="43522" x="6067425" y="938213"/>
          <p14:tracePt t="43531" x="6067425" y="976313"/>
          <p14:tracePt t="43538" x="6067425" y="1014413"/>
          <p14:tracePt t="43547" x="6067425" y="1038225"/>
          <p14:tracePt t="43554" x="6067425" y="1063625"/>
          <p14:tracePt t="43562" x="6067425" y="1076325"/>
          <p14:tracePt t="43570" x="6067425" y="1114425"/>
          <p14:tracePt t="43578" x="6078538" y="1125538"/>
          <p14:tracePt t="43586" x="6091238" y="1138238"/>
          <p14:tracePt t="43594" x="6091238" y="1150938"/>
          <p14:tracePt t="43626" x="6103938" y="1163638"/>
          <p14:tracePt t="43693" x="6103938" y="1150938"/>
          <p14:tracePt t="43700" x="6116638" y="1138238"/>
          <p14:tracePt t="43706" x="6116638" y="1114425"/>
          <p14:tracePt t="43714" x="6129338" y="1089025"/>
          <p14:tracePt t="43722" x="6129338" y="1076325"/>
          <p14:tracePt t="43731" x="6129338" y="1050925"/>
          <p14:tracePt t="43738" x="6129338" y="1038225"/>
          <p14:tracePt t="43747" x="6129338" y="1025525"/>
          <p14:tracePt t="43754" x="6116638" y="1014413"/>
          <p14:tracePt t="43794" x="6116638" y="1001713"/>
          <p14:tracePt t="43802" x="6116638" y="963613"/>
          <p14:tracePt t="43810" x="6116638" y="950913"/>
          <p14:tracePt t="43818" x="6103938" y="938213"/>
          <p14:tracePt t="43826" x="6103938" y="925513"/>
          <p14:tracePt t="43842" x="6103938" y="912813"/>
          <p14:tracePt t="43858" x="6103938" y="901700"/>
          <p14:tracePt t="43954" x="6116638" y="889000"/>
          <p14:tracePt t="43964" x="6129338" y="889000"/>
          <p14:tracePt t="43970" x="6142038" y="876300"/>
          <p14:tracePt t="43978" x="6167438" y="863600"/>
          <p14:tracePt t="43986" x="6191250" y="863600"/>
          <p14:tracePt t="43994" x="6191250" y="850900"/>
          <p14:tracePt t="44002" x="6216650" y="850900"/>
          <p14:tracePt t="44010" x="6216650" y="812800"/>
          <p14:tracePt t="44018" x="6229350" y="812800"/>
          <p14:tracePt t="44026" x="6254750" y="788988"/>
          <p14:tracePt t="44034" x="6267450" y="776288"/>
          <p14:tracePt t="44042" x="6267450" y="763588"/>
          <p14:tracePt t="44049" x="6267450" y="738188"/>
          <p14:tracePt t="44058" x="6291263" y="738188"/>
          <p14:tracePt t="44065" x="6291263" y="700088"/>
          <p14:tracePt t="44074" x="6291263" y="676275"/>
          <p14:tracePt t="44082" x="6291263" y="663575"/>
          <p14:tracePt t="44090" x="6291263" y="638175"/>
          <p14:tracePt t="44098" x="6291263" y="625475"/>
          <p14:tracePt t="44106" x="6291263" y="588963"/>
          <p14:tracePt t="44114" x="6291263" y="576263"/>
          <p14:tracePt t="44122" x="6291263" y="563563"/>
          <p14:tracePt t="44131" x="6303963" y="550863"/>
          <p14:tracePt t="44138" x="6316663" y="538163"/>
          <p14:tracePt t="44147" x="6316663" y="525463"/>
          <p14:tracePt t="44154" x="6329363" y="500063"/>
          <p14:tracePt t="44170" x="6342063" y="487363"/>
          <p14:tracePt t="44178" x="6342063" y="476250"/>
          <p14:tracePt t="44202" x="6342063" y="463550"/>
          <p14:tracePt t="44250" x="6342063" y="450850"/>
          <p14:tracePt t="44259" x="6316663" y="450850"/>
          <p14:tracePt t="44267" x="6291263" y="450850"/>
          <p14:tracePt t="44274" x="6280150" y="450850"/>
          <p14:tracePt t="44283" x="6254750" y="438150"/>
          <p14:tracePt t="44291" x="6229350" y="425450"/>
          <p14:tracePt t="44300" x="6203950" y="425450"/>
          <p14:tracePt t="44307" x="6154738" y="425450"/>
          <p14:tracePt t="44316" x="6103938" y="425450"/>
          <p14:tracePt t="44322" x="6054725" y="425450"/>
          <p14:tracePt t="44332" x="6003925" y="425450"/>
          <p14:tracePt t="44339" x="5929313" y="425450"/>
          <p14:tracePt t="44349" x="5891213" y="425450"/>
          <p14:tracePt t="44354" x="5854700" y="450850"/>
          <p14:tracePt t="44363" x="5829300" y="450850"/>
          <p14:tracePt t="44371" x="5791200" y="500063"/>
          <p14:tracePt t="44378" x="5767388" y="512763"/>
          <p14:tracePt t="44386" x="5729288" y="563563"/>
          <p14:tracePt t="44394" x="5729288" y="625475"/>
          <p14:tracePt t="44402" x="5703888" y="712788"/>
          <p14:tracePt t="44410" x="5703888" y="763588"/>
          <p14:tracePt t="44418" x="5703888" y="838200"/>
          <p14:tracePt t="44426" x="5691188" y="912813"/>
          <p14:tracePt t="44434" x="5703888" y="989013"/>
          <p14:tracePt t="44442" x="5729288" y="1025525"/>
          <p14:tracePt t="44450" x="5791200" y="1076325"/>
          <p14:tracePt t="44458" x="5829300" y="1114425"/>
          <p14:tracePt t="44466" x="5891213" y="1138238"/>
          <p14:tracePt t="44473" x="5916613" y="1163638"/>
          <p14:tracePt t="44482" x="5978525" y="1189038"/>
          <p14:tracePt t="44490" x="6003925" y="1189038"/>
          <p14:tracePt t="44499" x="6042025" y="1189038"/>
          <p14:tracePt t="44506" x="6078538" y="1189038"/>
          <p14:tracePt t="44515" x="6116638" y="1189038"/>
          <p14:tracePt t="44521" x="6129338" y="1189038"/>
          <p14:tracePt t="44531" x="6167438" y="1189038"/>
          <p14:tracePt t="44538" x="6180138" y="1189038"/>
          <p14:tracePt t="44548" x="6216650" y="1163638"/>
          <p14:tracePt t="44554" x="6242050" y="1150938"/>
          <p14:tracePt t="44562" x="6267450" y="1125538"/>
          <p14:tracePt t="44570" x="6291263" y="1089025"/>
          <p14:tracePt t="44577" x="6316663" y="1038225"/>
          <p14:tracePt t="44586" x="6329363" y="1001713"/>
          <p14:tracePt t="44594" x="6342063" y="963613"/>
          <p14:tracePt t="44602" x="6342063" y="925513"/>
          <p14:tracePt t="44610" x="6342063" y="901700"/>
          <p14:tracePt t="44618" x="6342063" y="889000"/>
          <p14:tracePt t="44626" x="6342063" y="863600"/>
          <p14:tracePt t="44634" x="6329363" y="850900"/>
          <p14:tracePt t="44642" x="6303963" y="838200"/>
          <p14:tracePt t="44658" x="6291263" y="838200"/>
          <p14:tracePt t="44698" x="6280150" y="876300"/>
          <p14:tracePt t="44706" x="6254750" y="950913"/>
          <p14:tracePt t="44714" x="6254750" y="1050925"/>
          <p14:tracePt t="44722" x="6254750" y="1101725"/>
          <p14:tracePt t="44732" x="6242050" y="1189038"/>
          <p14:tracePt t="44738" x="6229350" y="1250950"/>
          <p14:tracePt t="44748" x="6203950" y="1314450"/>
          <p14:tracePt t="44754" x="6191250" y="1363663"/>
          <p14:tracePt t="44762" x="6167438" y="1427163"/>
          <p14:tracePt t="44770" x="6167438" y="1463675"/>
          <p14:tracePt t="44778" x="6167438" y="1501775"/>
          <p14:tracePt t="44786" x="6154738" y="1552575"/>
          <p14:tracePt t="44794" x="6142038" y="1576388"/>
          <p14:tracePt t="44802" x="6142038" y="1601788"/>
          <p14:tracePt t="44858" x="6103938" y="1601788"/>
          <p14:tracePt t="44867" x="6042025" y="1501775"/>
          <p14:tracePt t="44875" x="5978525" y="1414463"/>
          <p14:tracePt t="44882" x="5929313" y="1327150"/>
          <p14:tracePt t="44890" x="5916613" y="1263650"/>
          <p14:tracePt t="44898" x="5903913" y="1201738"/>
          <p14:tracePt t="44906" x="5903913" y="1138238"/>
          <p14:tracePt t="44915" x="5916613" y="1089025"/>
          <p14:tracePt t="44921" x="5942013" y="1050925"/>
          <p14:tracePt t="44931" x="6016625" y="1025525"/>
          <p14:tracePt t="44937" x="6091238" y="1001713"/>
          <p14:tracePt t="44945" x="6191250" y="989013"/>
          <p14:tracePt t="44954" x="6380163" y="950913"/>
          <p14:tracePt t="44962" x="6529388" y="963613"/>
          <p14:tracePt t="44970" x="6629400" y="989013"/>
          <p14:tracePt t="44977" x="6692900" y="1025525"/>
          <p14:tracePt t="44986" x="6729413" y="1063625"/>
          <p14:tracePt t="44994" x="6742113" y="1089025"/>
          <p14:tracePt t="45002" x="6767513" y="1125538"/>
          <p14:tracePt t="45010" x="6767513" y="1163638"/>
          <p14:tracePt t="45018" x="6767513" y="1227138"/>
          <p14:tracePt t="45026" x="6742113" y="1276350"/>
          <p14:tracePt t="45034" x="6729413" y="1314450"/>
          <p14:tracePt t="45042" x="6704013" y="1376363"/>
          <p14:tracePt t="45050" x="6667500" y="1439863"/>
          <p14:tracePt t="45057" x="6580188" y="1514475"/>
          <p14:tracePt t="45066" x="6516688" y="1539875"/>
          <p14:tracePt t="45075" x="6429375" y="1576388"/>
          <p14:tracePt t="45082" x="6391275" y="1589088"/>
          <p14:tracePt t="45093" x="6391275" y="1601788"/>
          <p14:tracePt t="45103" x="6354763" y="1614488"/>
          <p14:tracePt t="45133" x="6316663" y="1614488"/>
          <p14:tracePt t="45139" x="6254750" y="1576388"/>
          <p14:tracePt t="45149" x="6203950" y="1514475"/>
          <p14:tracePt t="45155" x="6180138" y="1439863"/>
          <p14:tracePt t="45164" x="6180138" y="1376363"/>
          <p14:tracePt t="45170" x="6167438" y="1301750"/>
          <p14:tracePt t="45178" x="6167438" y="1227138"/>
          <p14:tracePt t="45187" x="6167438" y="1150938"/>
          <p14:tracePt t="45195" x="6167438" y="1089025"/>
          <p14:tracePt t="45202" x="6191250" y="1025525"/>
          <p14:tracePt t="45211" x="6242050" y="963613"/>
          <p14:tracePt t="45219" x="6303963" y="925513"/>
          <p14:tracePt t="45226" x="6367463" y="912813"/>
          <p14:tracePt t="45234" x="6454775" y="876300"/>
          <p14:tracePt t="45242" x="6542088" y="876300"/>
          <p14:tracePt t="45250" x="6580188" y="889000"/>
          <p14:tracePt t="45258" x="6654800" y="925513"/>
          <p14:tracePt t="45265" x="6692900" y="963613"/>
          <p14:tracePt t="45274" x="6716713" y="1025525"/>
          <p14:tracePt t="45282" x="6729413" y="1089025"/>
          <p14:tracePt t="45290" x="6742113" y="1176338"/>
          <p14:tracePt t="45298" x="6742113" y="1263650"/>
          <p14:tracePt t="45306" x="6716713" y="1350963"/>
          <p14:tracePt t="45315" x="6704013" y="1427163"/>
          <p14:tracePt t="45322" x="6667500" y="1527175"/>
          <p14:tracePt t="45332" x="6654800" y="1563688"/>
          <p14:tracePt t="45338" x="6629400" y="1601788"/>
          <p14:tracePt t="45348" x="6567488" y="1663700"/>
          <p14:tracePt t="45354" x="6503988" y="1714500"/>
          <p14:tracePt t="45362" x="6454775" y="1776413"/>
          <p14:tracePt t="45370" x="6403975" y="1801813"/>
          <p14:tracePt t="45378" x="6329363" y="1865313"/>
          <p14:tracePt t="45386" x="6267450" y="1876425"/>
          <p14:tracePt t="45394" x="6254750" y="1876425"/>
          <p14:tracePt t="45402" x="6203950" y="1876425"/>
          <p14:tracePt t="45410" x="6167438" y="1876425"/>
          <p14:tracePt t="45418" x="6154738" y="1876425"/>
          <p14:tracePt t="45426" x="6103938" y="1876425"/>
          <p14:tracePt t="45433" x="6042025" y="1827213"/>
          <p14:tracePt t="45442" x="5991225" y="1789113"/>
          <p14:tracePt t="45450" x="5891213" y="1752600"/>
          <p14:tracePt t="45458" x="5829300" y="1689100"/>
          <p14:tracePt t="45466" x="5754688" y="1627188"/>
          <p14:tracePt t="45474" x="5691188" y="1552575"/>
          <p14:tracePt t="45482" x="5654675" y="1476375"/>
          <p14:tracePt t="45490" x="5641975" y="1427163"/>
          <p14:tracePt t="45498" x="5616575" y="1376363"/>
          <p14:tracePt t="45506" x="5616575" y="1314450"/>
          <p14:tracePt t="45516" x="5616575" y="1276350"/>
          <p14:tracePt t="45522" x="5665788" y="1214438"/>
          <p14:tracePt t="45531" x="5741988" y="1176338"/>
          <p14:tracePt t="45538" x="5816600" y="1125538"/>
          <p14:tracePt t="45548" x="5954713" y="1076325"/>
          <p14:tracePt t="45553" x="6103938" y="1063625"/>
          <p14:tracePt t="45562" x="6280150" y="1063625"/>
          <p14:tracePt t="45570" x="6416675" y="1076325"/>
          <p14:tracePt t="45578" x="6554788" y="1114425"/>
          <p14:tracePt t="45586" x="6629400" y="1163638"/>
          <p14:tracePt t="45594" x="6680200" y="1238250"/>
          <p14:tracePt t="45602" x="6692900" y="1314450"/>
          <p14:tracePt t="45610" x="6692900" y="1376363"/>
          <p14:tracePt t="45618" x="6704013" y="1450975"/>
          <p14:tracePt t="45626" x="6704013" y="1514475"/>
          <p14:tracePt t="45634" x="6680200" y="1589088"/>
          <p14:tracePt t="45642" x="6654800" y="1652588"/>
          <p14:tracePt t="45650" x="6642100" y="1701800"/>
          <p14:tracePt t="45660" x="6592888" y="1765300"/>
          <p14:tracePt t="45667" x="6580188" y="1814513"/>
          <p14:tracePt t="45675" x="6516688" y="1852613"/>
          <p14:tracePt t="45682" x="6442075" y="1889125"/>
          <p14:tracePt t="45690" x="6391275" y="1901825"/>
          <p14:tracePt t="45700" x="6354763" y="1914525"/>
          <p14:tracePt t="45709" x="6316663" y="1914525"/>
          <p14:tracePt t="45718" x="6316663" y="1927225"/>
          <p14:tracePt t="45722" x="6316663" y="1939925"/>
          <p14:tracePt t="45731" x="6280150" y="1939925"/>
          <p14:tracePt t="45741" x="6242050" y="1927225"/>
          <p14:tracePt t="45750" x="6167438" y="1901825"/>
          <p14:tracePt t="45757" x="6078538" y="1865313"/>
          <p14:tracePt t="45761" x="6003925" y="1814513"/>
          <p14:tracePt t="45770" x="5916613" y="1765300"/>
          <p14:tracePt t="45778" x="5854700" y="1701800"/>
          <p14:tracePt t="45786" x="5816600" y="1676400"/>
          <p14:tracePt t="45793" x="5767388" y="1601788"/>
          <p14:tracePt t="45802" x="5754688" y="1552575"/>
          <p14:tracePt t="45810" x="5729288" y="1489075"/>
          <p14:tracePt t="45818" x="5729288" y="1414463"/>
          <p14:tracePt t="45826" x="5729288" y="1363663"/>
          <p14:tracePt t="45834" x="5754688" y="1289050"/>
          <p14:tracePt t="45842" x="5816600" y="1214438"/>
          <p14:tracePt t="45850" x="5891213" y="1150938"/>
          <p14:tracePt t="45858" x="6016625" y="1101725"/>
          <p14:tracePt t="45866" x="6103938" y="1076325"/>
          <p14:tracePt t="45874" x="6203950" y="1076325"/>
          <p14:tracePt t="45882" x="6291263" y="1076325"/>
          <p14:tracePt t="45890" x="6367463" y="1114425"/>
          <p14:tracePt t="45898" x="6416675" y="1163638"/>
          <p14:tracePt t="45906" x="6429375" y="1227138"/>
          <p14:tracePt t="45915" x="6442075" y="1263650"/>
          <p14:tracePt t="45924" x="6442075" y="1314450"/>
          <p14:tracePt t="45934" x="6442075" y="1389063"/>
          <p14:tracePt t="45940" x="6442075" y="1427163"/>
          <p14:tracePt t="45950" x="6429375" y="1489075"/>
          <p14:tracePt t="45956" x="6429375" y="1527175"/>
          <p14:tracePt t="45966" x="6416675" y="1552575"/>
          <p14:tracePt t="45971" x="6403975" y="1576388"/>
          <p14:tracePt t="45978" x="6391275" y="1589088"/>
          <p14:tracePt t="45986" x="6367463" y="1601788"/>
          <p14:tracePt t="45995" x="6354763" y="1614488"/>
          <p14:tracePt t="46003" x="6342063" y="1614488"/>
          <p14:tracePt t="46035" x="6329363" y="1614488"/>
          <p14:tracePt t="46050" x="6329363" y="1627188"/>
          <p14:tracePt t="46058" x="6242050" y="1576388"/>
          <p14:tracePt t="46066" x="6167438" y="1514475"/>
          <p14:tracePt t="46075" x="6116638" y="1439863"/>
          <p14:tracePt t="46083" x="6078538" y="1363663"/>
          <p14:tracePt t="46091" x="6054725" y="1301750"/>
          <p14:tracePt t="46098" x="6042025" y="1263650"/>
          <p14:tracePt t="46108" x="6029325" y="1189038"/>
          <p14:tracePt t="46118" x="6029325" y="1125538"/>
          <p14:tracePt t="46123" x="6029325" y="1050925"/>
          <p14:tracePt t="46134" x="6054725" y="1001713"/>
          <p14:tracePt t="46140" x="6167438" y="925513"/>
          <p14:tracePt t="46149" x="6267450" y="876300"/>
          <p14:tracePt t="46154" x="6416675" y="825500"/>
          <p14:tracePt t="46163" x="6529388" y="776288"/>
          <p14:tracePt t="46170" x="6667500" y="738188"/>
          <p14:tracePt t="46178" x="6742113" y="738188"/>
          <p14:tracePt t="46186" x="6780213" y="738188"/>
          <p14:tracePt t="46193" x="6829425" y="763588"/>
          <p14:tracePt t="46202" x="6854825" y="788988"/>
          <p14:tracePt t="46210" x="6880225" y="812800"/>
          <p14:tracePt t="46217" x="6892925" y="876300"/>
          <p14:tracePt t="46226" x="6892925" y="901700"/>
          <p14:tracePt t="46234" x="6892925" y="950913"/>
          <p14:tracePt t="46242" x="6880225" y="989013"/>
          <p14:tracePt t="46250" x="6867525" y="1038225"/>
          <p14:tracePt t="46258" x="6829425" y="1050925"/>
          <p14:tracePt t="46266" x="6767513" y="1076325"/>
          <p14:tracePt t="46274" x="6716713" y="1101725"/>
          <p14:tracePt t="46282" x="6667500" y="1138238"/>
          <p14:tracePt t="46290" x="6592888" y="1176338"/>
          <p14:tracePt t="46298" x="6529388" y="1176338"/>
          <p14:tracePt t="46306" x="6342063" y="1176338"/>
          <p14:tracePt t="46315" x="6203950" y="1163638"/>
          <p14:tracePt t="46322" x="6042025" y="1150938"/>
          <p14:tracePt t="46331" x="5829300" y="1101725"/>
          <p14:tracePt t="46338" x="5629275" y="1063625"/>
          <p14:tracePt t="46348" x="5429250" y="1014413"/>
          <p14:tracePt t="46354" x="5265738" y="938213"/>
          <p14:tracePt t="46362" x="5129213" y="889000"/>
          <p14:tracePt t="46370" x="4953000" y="825500"/>
          <p14:tracePt t="46378" x="4803775" y="776288"/>
          <p14:tracePt t="46386" x="4491038" y="738188"/>
          <p14:tracePt t="46394" x="4327525" y="738188"/>
          <p14:tracePt t="46402" x="4203700" y="738188"/>
          <p14:tracePt t="46410" x="4027488" y="725488"/>
          <p14:tracePt t="46418" x="3965575" y="712788"/>
          <p14:tracePt t="46425" x="3878263" y="700088"/>
          <p14:tracePt t="46434" x="3802063" y="688975"/>
          <p14:tracePt t="46442" x="3778250" y="688975"/>
          <p14:tracePt t="46450" x="3740150" y="688975"/>
          <p14:tracePt t="46458" x="3727450" y="688975"/>
          <p14:tracePt t="46466" x="3689350" y="688975"/>
          <p14:tracePt t="46482" x="3665538" y="688975"/>
          <p14:tracePt t="46490" x="3640138" y="700088"/>
          <p14:tracePt t="46498" x="3614738" y="712788"/>
          <p14:tracePt t="46506" x="3578225" y="725488"/>
          <p14:tracePt t="46515" x="3540125" y="738188"/>
          <p14:tracePt t="46522" x="3489325" y="776288"/>
          <p14:tracePt t="46531" x="3402013" y="801688"/>
          <p14:tracePt t="46538" x="3314700" y="838200"/>
          <p14:tracePt t="46548" x="3201988" y="876300"/>
          <p14:tracePt t="46554" x="3114675" y="912813"/>
          <p14:tracePt t="46562" x="3065463" y="950913"/>
          <p14:tracePt t="46570" x="2952750" y="1001713"/>
          <p14:tracePt t="46578" x="2901950" y="1025525"/>
          <p14:tracePt t="46586" x="2863850" y="1050925"/>
          <p14:tracePt t="46594" x="2852738" y="1063625"/>
          <p14:tracePt t="46602" x="2840038" y="1076325"/>
          <p14:tracePt t="46676" x="2889250" y="1101725"/>
          <p14:tracePt t="46683" x="2940050" y="1114425"/>
          <p14:tracePt t="46695" x="3027363" y="1125538"/>
          <p14:tracePt t="46698" x="3114675" y="1125538"/>
          <p14:tracePt t="46706" x="3240088" y="1125538"/>
          <p14:tracePt t="46715" x="3414713" y="1114425"/>
          <p14:tracePt t="46722" x="3540125" y="1114425"/>
          <p14:tracePt t="46731" x="3702050" y="1114425"/>
          <p14:tracePt t="46738" x="3790950" y="1089025"/>
          <p14:tracePt t="46748" x="3927475" y="1089025"/>
          <p14:tracePt t="46754" x="3978275" y="1089025"/>
          <p14:tracePt t="46762" x="4040188" y="1076325"/>
          <p14:tracePt t="46770" x="4040188" y="1063625"/>
          <p14:tracePt t="46778" x="4052888" y="1063625"/>
          <p14:tracePt t="46810" x="4065588" y="1063625"/>
          <p14:tracePt t="46875" x="4065588" y="1050925"/>
          <p14:tracePt t="46883" x="4090988" y="1038225"/>
          <p14:tracePt t="46901" x="4114800" y="1038225"/>
          <p14:tracePt t="46915" x="4127500" y="1038225"/>
          <p14:tracePt t="46930" x="4140200" y="1025525"/>
          <p14:tracePt t="46954" x="4152900" y="1025525"/>
          <p14:tracePt t="47036" x="4165600" y="1025525"/>
          <p14:tracePt t="47139" x="4227513" y="1025525"/>
          <p14:tracePt t="47148" x="4365625" y="1025525"/>
          <p14:tracePt t="47155" x="4491038" y="1014413"/>
          <p14:tracePt t="47165" x="4652963" y="1014413"/>
          <p14:tracePt t="47170" x="4852988" y="976313"/>
          <p14:tracePt t="47178" x="5016500" y="950913"/>
          <p14:tracePt t="47187" x="5203825" y="938213"/>
          <p14:tracePt t="47196" x="5353050" y="912813"/>
          <p14:tracePt t="47203" x="5516563" y="901700"/>
          <p14:tracePt t="47211" x="5641975" y="889000"/>
          <p14:tracePt t="47218" x="5741988" y="863600"/>
          <p14:tracePt t="47226" x="5803900" y="838200"/>
          <p14:tracePt t="47234" x="5842000" y="825500"/>
          <p14:tracePt t="47242" x="5854700" y="825500"/>
          <p14:tracePt t="47250" x="5878513" y="812800"/>
          <p14:tracePt t="47266" x="5903913" y="801688"/>
          <p14:tracePt t="47282" x="5916613" y="801688"/>
          <p14:tracePt t="47298" x="5942013" y="788988"/>
          <p14:tracePt t="47306" x="5967413" y="788988"/>
          <p14:tracePt t="47316" x="5978525" y="776288"/>
          <p14:tracePt t="47322" x="6003925" y="763588"/>
          <p14:tracePt t="47331" x="6042025" y="763588"/>
          <p14:tracePt t="47338" x="6078538" y="763588"/>
          <p14:tracePt t="47348" x="6091238" y="763588"/>
          <p14:tracePt t="47354" x="6142038" y="750888"/>
          <p14:tracePt t="47362" x="6180138" y="750888"/>
          <p14:tracePt t="47379" x="6254750" y="750888"/>
          <p14:tracePt t="47386" x="6303963" y="763588"/>
          <p14:tracePt t="47394" x="6380163" y="812800"/>
          <p14:tracePt t="47402" x="6467475" y="850900"/>
          <p14:tracePt t="47410" x="6529388" y="876300"/>
          <p14:tracePt t="47418" x="6554788" y="889000"/>
          <p14:tracePt t="47426" x="6580188" y="901700"/>
          <p14:tracePt t="47434" x="6604000" y="912813"/>
          <p14:tracePt t="47442" x="6629400" y="925513"/>
          <p14:tracePt t="47450" x="6654800" y="938213"/>
          <p14:tracePt t="47458" x="6667500" y="950913"/>
          <p14:tracePt t="47466" x="6692900" y="963613"/>
          <p14:tracePt t="47474" x="6692900" y="989013"/>
          <p14:tracePt t="47482" x="6692900" y="1014413"/>
          <p14:tracePt t="47490" x="6704013" y="1038225"/>
          <p14:tracePt t="47498" x="6716713" y="1050925"/>
          <p14:tracePt t="47505" x="6716713" y="1076325"/>
          <p14:tracePt t="47515" x="6716713" y="1114425"/>
          <p14:tracePt t="47524" x="6716713" y="1150938"/>
          <p14:tracePt t="47534" x="6716713" y="1201738"/>
          <p14:tracePt t="47540" x="6704013" y="1250950"/>
          <p14:tracePt t="47551" x="6667500" y="1314450"/>
          <p14:tracePt t="47554" x="6629400" y="1339850"/>
          <p14:tracePt t="47563" x="6604000" y="1376363"/>
          <p14:tracePt t="47570" x="6580188" y="1389063"/>
          <p14:tracePt t="47578" x="6554788" y="1414463"/>
          <p14:tracePt t="47586" x="6516688" y="1450975"/>
          <p14:tracePt t="47594" x="6492875" y="1463675"/>
          <p14:tracePt t="47602" x="6442075" y="1489075"/>
          <p14:tracePt t="47610" x="6416675" y="1514475"/>
          <p14:tracePt t="47618" x="6380163" y="1527175"/>
          <p14:tracePt t="47626" x="6316663" y="1552575"/>
          <p14:tracePt t="47634" x="6291263" y="1563688"/>
          <p14:tracePt t="47641" x="6242050" y="1576388"/>
          <p14:tracePt t="47650" x="6203950" y="1589088"/>
          <p14:tracePt t="47658" x="6180138" y="1589088"/>
          <p14:tracePt t="47666" x="6154738" y="1589088"/>
          <p14:tracePt t="47674" x="6129338" y="1589088"/>
          <p14:tracePt t="47682" x="6116638" y="1589088"/>
          <p14:tracePt t="47690" x="6078538" y="1576388"/>
          <p14:tracePt t="47702" x="6029325" y="1539875"/>
          <p14:tracePt t="47708" x="5978525" y="1463675"/>
          <p14:tracePt t="47720" x="5942013" y="1389063"/>
          <p14:tracePt t="47722" x="5903913" y="1314450"/>
          <p14:tracePt t="47731" x="5867400" y="1263650"/>
          <p14:tracePt t="47738" x="5854700" y="1201738"/>
          <p14:tracePt t="47746" x="5829300" y="1150938"/>
          <p14:tracePt t="47754" x="5803900" y="1089025"/>
          <p14:tracePt t="47761" x="5803900" y="1050925"/>
          <p14:tracePt t="47770" x="5791200" y="1014413"/>
          <p14:tracePt t="47778" x="5778500" y="976313"/>
          <p14:tracePt t="47785" x="5778500" y="950913"/>
          <p14:tracePt t="47794" x="5778500" y="925513"/>
          <p14:tracePt t="47802" x="5803900" y="889000"/>
          <p14:tracePt t="47810" x="5842000" y="863600"/>
          <p14:tracePt t="47818" x="5903913" y="825500"/>
          <p14:tracePt t="47826" x="5991225" y="801688"/>
          <p14:tracePt t="47834" x="6067425" y="763588"/>
          <p14:tracePt t="47842" x="6129338" y="725488"/>
          <p14:tracePt t="47850" x="6242050" y="700088"/>
          <p14:tracePt t="47858" x="6316663" y="663575"/>
          <p14:tracePt t="47866" x="6380163" y="650875"/>
          <p14:tracePt t="47876" x="6416675" y="650875"/>
          <p14:tracePt t="47886" x="6467475" y="650875"/>
          <p14:tracePt t="47892" x="6529388" y="650875"/>
          <p14:tracePt t="47898" x="6554788" y="663575"/>
          <p14:tracePt t="47906" x="6616700" y="700088"/>
          <p14:tracePt t="47915" x="6642100" y="776288"/>
          <p14:tracePt t="47922" x="6692900" y="863600"/>
          <p14:tracePt t="47931" x="6704013" y="950913"/>
          <p14:tracePt t="47940" x="6716713" y="1038225"/>
          <p14:tracePt t="47951" x="6716713" y="1138238"/>
          <p14:tracePt t="47956" x="6716713" y="1238250"/>
          <p14:tracePt t="47966" x="6692900" y="1350963"/>
          <p14:tracePt t="47970" x="6654800" y="1439863"/>
          <p14:tracePt t="47978" x="6616700" y="1514475"/>
          <p14:tracePt t="47986" x="6592888" y="1639888"/>
          <p14:tracePt t="47995" x="6542088" y="1701800"/>
          <p14:tracePt t="48002" x="6529388" y="1752600"/>
          <p14:tracePt t="48011" x="6454775" y="1789113"/>
          <p14:tracePt t="48019" x="6403975" y="1827213"/>
          <p14:tracePt t="48027" x="6354763" y="1839913"/>
          <p14:tracePt t="48035" x="6303963" y="1865313"/>
          <p14:tracePt t="48042" x="6291263" y="1876425"/>
          <p14:tracePt t="48050" x="6280150" y="1876425"/>
          <p14:tracePt t="48067" x="6267450" y="1876425"/>
          <p14:tracePt t="48085" x="6242050" y="1876425"/>
          <p14:tracePt t="48092" x="6180138" y="1852613"/>
          <p14:tracePt t="48102" x="6091238" y="1801813"/>
          <p14:tracePt t="48107" x="6029325" y="1752600"/>
          <p14:tracePt t="48115" x="5991225" y="1676400"/>
          <p14:tracePt t="48122" x="5942013" y="1614488"/>
          <p14:tracePt t="48131" x="5903913" y="1539875"/>
          <p14:tracePt t="48140" x="5878513" y="1450975"/>
          <p14:tracePt t="48150" x="5854700" y="1401763"/>
          <p14:tracePt t="48156" x="5842000" y="1350963"/>
          <p14:tracePt t="48166" x="5842000" y="1314450"/>
          <p14:tracePt t="48170" x="5842000" y="1250950"/>
          <p14:tracePt t="48182" x="5867400" y="1214438"/>
          <p14:tracePt t="48187" x="5891213" y="1163638"/>
          <p14:tracePt t="48194" x="5942013" y="1125538"/>
          <p14:tracePt t="48202" x="6042025" y="1089025"/>
          <p14:tracePt t="48210" x="6154738" y="1063625"/>
          <p14:tracePt t="48218" x="6254750" y="1050925"/>
          <p14:tracePt t="48226" x="6280150" y="1038225"/>
          <p14:tracePt t="48234" x="6303963" y="1038225"/>
          <p14:tracePt t="48242" x="6380163" y="1076325"/>
          <p14:tracePt t="48250" x="6416675" y="1125538"/>
          <p14:tracePt t="48258" x="6467475" y="1189038"/>
          <p14:tracePt t="48266" x="6467475" y="1250950"/>
          <p14:tracePt t="48274" x="6467475" y="1327150"/>
          <p14:tracePt t="48282" x="6467475" y="1376363"/>
          <p14:tracePt t="48292" x="6467475" y="1427163"/>
          <p14:tracePt t="48302" x="6467475" y="1489075"/>
          <p14:tracePt t="48307" x="6454775" y="1552575"/>
          <p14:tracePt t="48318" x="6429375" y="1589088"/>
          <p14:tracePt t="48323" x="6416675" y="1614488"/>
          <p14:tracePt t="48333" x="6367463" y="1663700"/>
          <p14:tracePt t="48338" x="6329363" y="1689100"/>
          <p14:tracePt t="48348" x="6303963" y="1701800"/>
          <p14:tracePt t="48356" x="6280150" y="1714500"/>
          <p14:tracePt t="48367" x="6254750" y="1714500"/>
          <p14:tracePt t="48396" x="6216650" y="1714500"/>
          <p14:tracePt t="48404" x="6167438" y="1689100"/>
          <p14:tracePt t="48412" x="6129338" y="1627188"/>
          <p14:tracePt t="48419" x="6103938" y="1563688"/>
          <p14:tracePt t="48427" x="6078538" y="1501775"/>
          <p14:tracePt t="48435" x="6067425" y="1450975"/>
          <p14:tracePt t="48443" x="6042025" y="1376363"/>
          <p14:tracePt t="48451" x="6029325" y="1327150"/>
          <p14:tracePt t="48459" x="6029325" y="1263650"/>
          <p14:tracePt t="48468" x="6029325" y="1227138"/>
          <p14:tracePt t="48475" x="6054725" y="1189038"/>
          <p14:tracePt t="48484" x="6078538" y="1176338"/>
          <p14:tracePt t="48492" x="6142038" y="1150938"/>
          <p14:tracePt t="48502" x="6216650" y="1125538"/>
          <p14:tracePt t="48507" x="6267450" y="1101725"/>
          <p14:tracePt t="48516" x="6303963" y="1089025"/>
          <p14:tracePt t="48522" x="6316663" y="1089025"/>
          <p14:tracePt t="48532" x="6342063" y="1101725"/>
          <p14:tracePt t="48538" x="6403975" y="1138238"/>
          <p14:tracePt t="48546" x="6480175" y="1201738"/>
          <p14:tracePt t="48554" x="6529388" y="1263650"/>
          <p14:tracePt t="48562" x="6567488" y="1327150"/>
          <p14:tracePt t="48570" x="6592888" y="1389063"/>
          <p14:tracePt t="48578" x="6616700" y="1439863"/>
          <p14:tracePt t="48586" x="6629400" y="1476375"/>
          <p14:tracePt t="48594" x="6629400" y="1501775"/>
          <p14:tracePt t="48602" x="6629400" y="1539875"/>
          <p14:tracePt t="48618" x="6642100" y="1552575"/>
          <p14:tracePt t="48707" x="6642100" y="1414463"/>
          <p14:tracePt t="48714" x="6642100" y="1363663"/>
          <p14:tracePt t="48722" x="6642100" y="1301750"/>
          <p14:tracePt t="48731" x="6642100" y="1250950"/>
          <p14:tracePt t="48740" x="6642100" y="1201738"/>
          <p14:tracePt t="48749" x="6642100" y="1150938"/>
          <p14:tracePt t="48755" x="6642100" y="1114425"/>
          <p14:tracePt t="48764" x="6642100" y="1076325"/>
          <p14:tracePt t="48771" x="6642100" y="1050925"/>
          <p14:tracePt t="48778" x="6642100" y="1038225"/>
          <p14:tracePt t="48787" x="6629400" y="1038225"/>
          <p14:tracePt t="48794" x="6629400" y="1025525"/>
          <p14:tracePt t="48802" x="6580188" y="1025525"/>
          <p14:tracePt t="48812" x="6542088" y="1025525"/>
          <p14:tracePt t="48820" x="6503988" y="1025525"/>
          <p14:tracePt t="48828" x="6480175" y="1025525"/>
          <p14:tracePt t="48836" x="6467475" y="1025525"/>
          <p14:tracePt t="48844" x="6429375" y="1025525"/>
          <p14:tracePt t="48859" x="6429375" y="1001713"/>
          <p14:tracePt t="48867" x="6380163" y="1014413"/>
          <p14:tracePt t="48874" x="6316663" y="1101725"/>
          <p14:tracePt t="48883" x="6280150" y="1176338"/>
          <p14:tracePt t="48900" x="6216650" y="1376363"/>
          <p14:tracePt t="48906" x="6191250" y="1450975"/>
          <p14:tracePt t="48915" x="6191250" y="1527175"/>
          <p14:tracePt t="48921" x="6191250" y="1576388"/>
          <p14:tracePt t="48931" x="6191250" y="1614488"/>
          <p14:tracePt t="48946" x="6203950" y="1614488"/>
          <p14:tracePt t="48954" x="6216650" y="1639888"/>
          <p14:tracePt t="48970" x="6242050" y="1639888"/>
          <p14:tracePt t="48978" x="6242050" y="1652588"/>
          <p14:tracePt t="49090" x="6216650" y="1663700"/>
          <p14:tracePt t="49098" x="6167438" y="1663700"/>
          <p14:tracePt t="49106" x="6129338" y="1663700"/>
          <p14:tracePt t="49122" x="6091238" y="1663700"/>
          <p14:tracePt t="49131" x="6078538" y="1652588"/>
          <p14:tracePt t="49138" x="6042025" y="1601788"/>
          <p14:tracePt t="49148" x="6029325" y="1563688"/>
          <p14:tracePt t="49154" x="6016625" y="1489075"/>
          <p14:tracePt t="49162" x="6016625" y="1450975"/>
          <p14:tracePt t="49170" x="6016625" y="1401763"/>
          <p14:tracePt t="49178" x="6029325" y="1350963"/>
          <p14:tracePt t="49186" x="6067425" y="1289050"/>
          <p14:tracePt t="49194" x="6116638" y="1238250"/>
          <p14:tracePt t="49201" x="6180138" y="1201738"/>
          <p14:tracePt t="49212" x="6254750" y="1189038"/>
          <p14:tracePt t="49220" x="6329363" y="1163638"/>
          <p14:tracePt t="49228" x="6391275" y="1138238"/>
          <p14:tracePt t="49238" x="6442075" y="1114425"/>
          <p14:tracePt t="49243" x="6454775" y="1114425"/>
          <p14:tracePt t="49253" x="6480175" y="1101725"/>
          <p14:tracePt t="49259" x="6503988" y="1101725"/>
          <p14:tracePt t="49267" x="6529388" y="1125538"/>
          <p14:tracePt t="49274" x="6580188" y="1176338"/>
          <p14:tracePt t="49282" x="6616700" y="1250950"/>
          <p14:tracePt t="49292" x="6642100" y="1327150"/>
          <p14:tracePt t="49302" x="6654800" y="1389063"/>
          <p14:tracePt t="49307" x="6654800" y="1439863"/>
          <p14:tracePt t="49318" x="6654800" y="1527175"/>
          <p14:tracePt t="49322" x="6642100" y="1563688"/>
          <p14:tracePt t="49332" x="6616700" y="1614488"/>
          <p14:tracePt t="49338" x="6592888" y="1652588"/>
          <p14:tracePt t="49348" x="6542088" y="1676400"/>
          <p14:tracePt t="49354" x="6516688" y="1689100"/>
          <p14:tracePt t="49362" x="6503988" y="1689100"/>
          <p14:tracePt t="49370" x="6492875" y="1689100"/>
          <p14:tracePt t="49394" x="6492875" y="1701800"/>
          <p14:tracePt t="49434" x="6416675" y="1676400"/>
          <p14:tracePt t="49442" x="6354763" y="1576388"/>
          <p14:tracePt t="49450" x="6329363" y="1489075"/>
          <p14:tracePt t="49458" x="6291263" y="1450975"/>
          <p14:tracePt t="49466" x="6254750" y="1376363"/>
          <p14:tracePt t="49474" x="6242050" y="1350963"/>
          <p14:tracePt t="49482" x="6242050" y="1314450"/>
          <p14:tracePt t="49490" x="6242050" y="1276350"/>
          <p14:tracePt t="49499" x="6242050" y="1263650"/>
          <p14:tracePt t="49530" x="6254750" y="1263650"/>
          <p14:tracePt t="49538" x="6316663" y="1263650"/>
          <p14:tracePt t="49547" x="6416675" y="1327150"/>
          <p14:tracePt t="49554" x="6467475" y="1339850"/>
          <p14:tracePt t="49562" x="6516688" y="1401763"/>
          <p14:tracePt t="49570" x="6542088" y="1439863"/>
          <p14:tracePt t="49578" x="6567488" y="1476375"/>
          <p14:tracePt t="49586" x="6592888" y="1514475"/>
          <p14:tracePt t="49594" x="6604000" y="1527175"/>
          <p14:tracePt t="49602" x="6604000" y="1563688"/>
          <p14:tracePt t="49610" x="6604000" y="1576388"/>
          <p14:tracePt t="49618" x="6616700" y="1589088"/>
          <p14:tracePt t="49626" x="6616700" y="1614488"/>
          <p14:tracePt t="49634" x="6604000" y="1614488"/>
          <p14:tracePt t="49642" x="6554788" y="1639888"/>
          <p14:tracePt t="49650" x="6529388" y="1652588"/>
          <p14:tracePt t="49658" x="6492875" y="1663700"/>
          <p14:tracePt t="49666" x="6454775" y="1676400"/>
          <p14:tracePt t="49674" x="6442075" y="1689100"/>
          <p14:tracePt t="49682" x="6429375" y="1689100"/>
          <p14:tracePt t="49690" x="6416675" y="1689100"/>
          <p14:tracePt t="49699" x="6391275" y="1689100"/>
          <p14:tracePt t="49705" x="6342063" y="1689100"/>
          <p14:tracePt t="49720" x="6280150" y="1663700"/>
          <p14:tracePt t="49724" x="6242050" y="1639888"/>
          <p14:tracePt t="49734" x="6167438" y="1627188"/>
          <p14:tracePt t="49739" x="6129338" y="1614488"/>
          <p14:tracePt t="49750" x="6091238" y="1589088"/>
          <p14:tracePt t="49755" x="6054725" y="1576388"/>
          <p14:tracePt t="49763" x="6054725" y="1552575"/>
          <p14:tracePt t="49771" x="6042025" y="1552575"/>
          <p14:tracePt t="49779" x="6042025" y="1539875"/>
          <p14:tracePt t="49787" x="6029325" y="1527175"/>
          <p14:tracePt t="49820" x="6029325" y="1514475"/>
          <p14:tracePt t="49835" x="6054725" y="1527175"/>
          <p14:tracePt t="49843" x="6116638" y="1539875"/>
          <p14:tracePt t="49851" x="6191250" y="1563688"/>
          <p14:tracePt t="49859" x="6216650" y="1589088"/>
          <p14:tracePt t="49867" x="6242050" y="1601788"/>
          <p14:tracePt t="49875" x="6280150" y="1639888"/>
          <p14:tracePt t="49883" x="6303963" y="1639888"/>
          <p14:tracePt t="49903" x="6354763" y="1689100"/>
          <p14:tracePt t="49907" x="6367463" y="1714500"/>
          <p14:tracePt t="49917" x="6380163" y="1739900"/>
          <p14:tracePt t="49922" x="6391275" y="1739900"/>
          <p14:tracePt t="49938" x="6391275" y="1752600"/>
          <p14:tracePt t="50010" x="6403975" y="1752600"/>
          <p14:tracePt t="50018" x="6416675" y="1752600"/>
          <p14:tracePt t="50035" x="6416675" y="1739900"/>
          <p14:tracePt t="50043" x="6429375" y="1739900"/>
          <p14:tracePt t="50050" x="6429375" y="1727200"/>
          <p14:tracePt t="50059" x="6429375" y="1714500"/>
          <p14:tracePt t="50067" x="6429375" y="1701800"/>
          <p14:tracePt t="50082" x="6429375" y="1689100"/>
          <p14:tracePt t="50253" x="6429375" y="1676400"/>
          <p14:tracePt t="50260" x="6416675" y="1639888"/>
          <p14:tracePt t="50266" x="6416675" y="1601788"/>
          <p14:tracePt t="50274" x="6416675" y="1576388"/>
          <p14:tracePt t="50282" x="6403975" y="1552575"/>
          <p14:tracePt t="50292" x="6403975" y="1539875"/>
          <p14:tracePt t="50303" x="6403975" y="1501775"/>
          <p14:tracePt t="50307" x="6403975" y="1463675"/>
          <p14:tracePt t="50319" x="6403975" y="1439863"/>
          <p14:tracePt t="50323" x="6403975" y="1427163"/>
          <p14:tracePt t="50332" x="6403975" y="1389063"/>
          <p14:tracePt t="50338" x="6403975" y="1376363"/>
          <p14:tracePt t="50354" x="6403975" y="1350963"/>
          <p14:tracePt t="50362" x="6403975" y="1339850"/>
          <p14:tracePt t="50378" x="6416675" y="1314450"/>
          <p14:tracePt t="50394" x="6416675" y="1301750"/>
          <p14:tracePt t="50402" x="6429375" y="1289050"/>
          <p14:tracePt t="50411" x="6429375" y="1276350"/>
          <p14:tracePt t="50428" x="6429375" y="1263650"/>
          <p14:tracePt t="50437" x="6442075" y="1263650"/>
          <p14:tracePt t="50444" x="6454775" y="1250950"/>
          <p14:tracePt t="50452" x="6454775" y="1227138"/>
          <p14:tracePt t="50459" x="6467475" y="1227138"/>
          <p14:tracePt t="50778" x="6467475" y="1214438"/>
          <p14:tracePt t="70034" x="6503988" y="1176338"/>
          <p14:tracePt t="70042" x="6516688" y="1138238"/>
          <p14:tracePt t="70058" x="6542088" y="1125538"/>
          <p14:tracePt t="70426" x="6542088" y="1114425"/>
          <p14:tracePt t="70658" x="6542088" y="1101725"/>
          <p14:tracePt t="70772" x="6529388" y="1101725"/>
          <p14:tracePt t="71069" x="6529388" y="1089025"/>
          <p14:tracePt t="71090" x="6516688" y="1089025"/>
          <p14:tracePt t="71572" x="6492875" y="1089025"/>
          <p14:tracePt t="72796" x="6480175" y="1114425"/>
          <p14:tracePt t="72803" x="6480175" y="1138238"/>
          <p14:tracePt t="72812" x="6467475" y="1150938"/>
          <p14:tracePt t="72821" x="6467475" y="1163638"/>
          <p14:tracePt t="72826" x="6454775" y="1176338"/>
          <p14:tracePt t="72836" x="6454775" y="1201738"/>
          <p14:tracePt t="72842" x="6429375" y="1227138"/>
          <p14:tracePt t="72852" x="6416675" y="1238250"/>
          <p14:tracePt t="72858" x="6403975" y="1263650"/>
          <p14:tracePt t="72868" x="6403975" y="1289050"/>
          <p14:tracePt t="72874" x="6380163" y="1301750"/>
          <p14:tracePt t="72884" x="6367463" y="1314450"/>
          <p14:tracePt t="72901" x="6342063" y="1339850"/>
          <p14:tracePt t="72906" x="6329363" y="1363663"/>
          <p14:tracePt t="72914" x="6316663" y="1376363"/>
          <p14:tracePt t="72922" x="6291263" y="1389063"/>
          <p14:tracePt t="72932" x="6280150" y="1401763"/>
          <p14:tracePt t="72939" x="6254750" y="1414463"/>
          <p14:tracePt t="72948" x="6254750" y="1427163"/>
          <p14:tracePt t="72955" x="6242050" y="1439863"/>
          <p14:tracePt t="72963" x="6242050" y="1450975"/>
          <p14:tracePt t="72971" x="6229350" y="1476375"/>
          <p14:tracePt t="72979" x="6229350" y="1489075"/>
          <p14:tracePt t="72987" x="6216650" y="1501775"/>
          <p14:tracePt t="72995" x="6216650" y="1514475"/>
          <p14:tracePt t="73011" x="6216650" y="1527175"/>
          <p14:tracePt t="73052" x="6229350" y="1527175"/>
          <p14:tracePt t="73058" x="6242050" y="1527175"/>
          <p14:tracePt t="73068" x="6267450" y="1527175"/>
          <p14:tracePt t="73074" x="6280150" y="1527175"/>
          <p14:tracePt t="73084" x="6303963" y="1527175"/>
          <p14:tracePt t="73089" x="6342063" y="1527175"/>
          <p14:tracePt t="73098" x="6380163" y="1514475"/>
          <p14:tracePt t="73106" x="6429375" y="1489075"/>
          <p14:tracePt t="73114" x="6503988" y="1476375"/>
          <p14:tracePt t="73122" x="6580188" y="1439863"/>
          <p14:tracePt t="73132" x="6654800" y="1401763"/>
          <p14:tracePt t="73140" x="6729413" y="1363663"/>
          <p14:tracePt t="73148" x="6780213" y="1350963"/>
          <p14:tracePt t="73155" x="6829425" y="1314450"/>
          <p14:tracePt t="73164" x="6880225" y="1289050"/>
          <p14:tracePt t="73170" x="6916738" y="1289050"/>
          <p14:tracePt t="73177" x="6942138" y="1263650"/>
          <p14:tracePt t="73186" x="6967538" y="1250950"/>
          <p14:tracePt t="73202" x="6980238" y="1250950"/>
          <p14:tracePt t="73210" x="6980238" y="1238250"/>
          <p14:tracePt t="73226" x="6967538" y="1227138"/>
          <p14:tracePt t="73234" x="6916738" y="1201738"/>
          <p14:tracePt t="73243" x="6880225" y="1189038"/>
          <p14:tracePt t="73254" x="6829425" y="1176338"/>
          <p14:tracePt t="73260" x="6754813" y="1114425"/>
          <p14:tracePt t="73372" x="6754813" y="1101725"/>
          <p14:tracePt t="73420" x="6767513" y="1114425"/>
          <p14:tracePt t="73428" x="6816725" y="1114425"/>
          <p14:tracePt t="73436" x="6842125" y="1114425"/>
          <p14:tracePt t="73443" x="6880225" y="1114425"/>
          <p14:tracePt t="73453" x="6905625" y="1114425"/>
          <p14:tracePt t="73460" x="6916738" y="1114425"/>
          <p14:tracePt t="73468" x="6967538" y="1101725"/>
          <p14:tracePt t="73475" x="7016750" y="1076325"/>
          <p14:tracePt t="73485" x="7042150" y="1063625"/>
          <p14:tracePt t="73490" x="7067550" y="1050925"/>
          <p14:tracePt t="73498" x="7092950" y="1038225"/>
          <p14:tracePt t="73508" x="7118350" y="1038225"/>
          <p14:tracePt t="73516" x="7154863" y="1014413"/>
          <p14:tracePt t="73523" x="7180263" y="1001713"/>
          <p14:tracePt t="73531" x="7205663" y="1001713"/>
          <p14:tracePt t="73539" x="7242175" y="963613"/>
          <p14:tracePt t="73547" x="7280275" y="950913"/>
          <p14:tracePt t="73555" x="7329488" y="950913"/>
          <p14:tracePt t="73562" x="7342188" y="938213"/>
          <p14:tracePt t="73571" x="7354888" y="925513"/>
          <p14:tracePt t="73579" x="7367588" y="925513"/>
          <p14:tracePt t="73586" x="7367588" y="912813"/>
          <p14:tracePt t="73594" x="7380288" y="912813"/>
          <p14:tracePt t="73603" x="7392988" y="912813"/>
          <p14:tracePt t="73651" x="7392988" y="901700"/>
          <p14:tracePt t="73658" x="7405688" y="901700"/>
          <p14:tracePt t="73716" x="7405688" y="889000"/>
          <p14:tracePt t="73722" x="7442200" y="863600"/>
          <p14:tracePt t="73730" x="7454900" y="863600"/>
          <p14:tracePt t="73738" x="7467600" y="850900"/>
          <p14:tracePt t="73746" x="7480300" y="838200"/>
          <p14:tracePt t="73754" x="7493000" y="838200"/>
          <p14:tracePt t="73762" x="7518400" y="812800"/>
          <p14:tracePt t="73770" x="7542213" y="812800"/>
          <p14:tracePt t="73778" x="7554913" y="801688"/>
          <p14:tracePt t="73785" x="7567613" y="788988"/>
          <p14:tracePt t="73794" x="7580313" y="788988"/>
          <p14:tracePt t="73810" x="7605713" y="776288"/>
          <p14:tracePt t="73818" x="7605713" y="763588"/>
          <p14:tracePt t="73825" x="7618413" y="763588"/>
          <p14:tracePt t="73835" x="7631113" y="750888"/>
          <p14:tracePt t="73854" x="7642225" y="738188"/>
          <p14:tracePt t="73858" x="7642225" y="725488"/>
          <p14:tracePt t="73867" x="7654925" y="725488"/>
          <p14:tracePt t="73874" x="7654925" y="712788"/>
          <p14:tracePt t="73882" x="7667625" y="700088"/>
          <p14:tracePt t="73902" x="7667625" y="676275"/>
          <p14:tracePt t="73906" x="7680325" y="676275"/>
          <p14:tracePt t="73914" x="7680325" y="650875"/>
          <p14:tracePt t="73930" x="7693025" y="638175"/>
          <p14:tracePt t="73940" x="7705725" y="638175"/>
          <p14:tracePt t="73948" x="7705725" y="625475"/>
          <p14:tracePt t="73964" x="7705725" y="612775"/>
          <p14:tracePt t="73987" x="7718425" y="612775"/>
          <p14:tracePt t="73995" x="7718425" y="600075"/>
          <p14:tracePt t="74019" x="7718425" y="588963"/>
          <p14:tracePt t="74083" x="7705725" y="588963"/>
          <p14:tracePt t="74090" x="7693025" y="588963"/>
          <p14:tracePt t="74098" x="7680325" y="588963"/>
          <p14:tracePt t="74106" x="7667625" y="588963"/>
          <p14:tracePt t="74114" x="7654925" y="588963"/>
          <p14:tracePt t="74130" x="7654925" y="612775"/>
          <p14:tracePt t="74138" x="7654925" y="638175"/>
          <p14:tracePt t="74146" x="7667625" y="650875"/>
          <p14:tracePt t="74155" x="7680325" y="688975"/>
          <p14:tracePt t="74162" x="7718425" y="725488"/>
          <p14:tracePt t="74170" x="7754938" y="750888"/>
          <p14:tracePt t="74178" x="7780338" y="788988"/>
          <p14:tracePt t="74185" x="7818438" y="788988"/>
          <p14:tracePt t="74194" x="7867650" y="812800"/>
          <p14:tracePt t="74202" x="7918450" y="838200"/>
          <p14:tracePt t="74210" x="7943850" y="850900"/>
          <p14:tracePt t="74218" x="7980363" y="850900"/>
          <p14:tracePt t="74226" x="8005763" y="876300"/>
          <p14:tracePt t="74234" x="8018463" y="876300"/>
          <p14:tracePt t="74242" x="8031163" y="876300"/>
          <p14:tracePt t="74252" x="8043863" y="876300"/>
          <p14:tracePt t="74260" x="8054975" y="876300"/>
          <p14:tracePt t="74268" x="8067675" y="876300"/>
          <p14:tracePt t="74282" x="8093075" y="876300"/>
          <p14:tracePt t="74298" x="8105775" y="876300"/>
          <p14:tracePt t="74306" x="8131175" y="876300"/>
          <p14:tracePt t="74322" x="8156575" y="876300"/>
          <p14:tracePt t="74330" x="8167688" y="876300"/>
          <p14:tracePt t="74338" x="8193088" y="863600"/>
          <p14:tracePt t="74346" x="8218488" y="863600"/>
          <p14:tracePt t="74354" x="8231188" y="850900"/>
          <p14:tracePt t="74362" x="8267700" y="825500"/>
          <p14:tracePt t="74370" x="8293100" y="812800"/>
          <p14:tracePt t="74378" x="8318500" y="788988"/>
          <p14:tracePt t="74386" x="8343900" y="776288"/>
          <p14:tracePt t="74394" x="8380413" y="763588"/>
          <p14:tracePt t="74402" x="8405813" y="750888"/>
          <p14:tracePt t="74410" x="8405813" y="725488"/>
          <p14:tracePt t="74418" x="8431213" y="712788"/>
          <p14:tracePt t="74428" x="8456613" y="688975"/>
          <p14:tracePt t="74438" x="8469313" y="688975"/>
          <p14:tracePt t="74444" x="8480425" y="676275"/>
          <p14:tracePt t="74453" x="8493125" y="663575"/>
          <p14:tracePt t="74459" x="8505825" y="650875"/>
          <p14:tracePt t="74475" x="8518525" y="638175"/>
          <p14:tracePt t="74481" x="8531225" y="638175"/>
          <p14:tracePt t="74490" x="8531225" y="625475"/>
          <p14:tracePt t="74498" x="8531225" y="612775"/>
          <p14:tracePt t="74506" x="8543925" y="612775"/>
          <p14:tracePt t="74522" x="8556625" y="600075"/>
          <p14:tracePt t="74554" x="8569325" y="600075"/>
          <p14:tracePt t="74636" x="8580438" y="588963"/>
          <p14:tracePt t="74644" x="8593138" y="588963"/>
          <p14:tracePt t="74714" x="8605838" y="588963"/>
          <p14:tracePt t="74722" x="8618538" y="588963"/>
          <p14:tracePt t="74842" x="8605838" y="588963"/>
          <p14:tracePt t="74858" x="8593138" y="588963"/>
          <p14:tracePt t="74867" x="8569325" y="588963"/>
          <p14:tracePt t="74874" x="8543925" y="588963"/>
          <p14:tracePt t="74882" x="8505825" y="588963"/>
          <p14:tracePt t="74890" x="8456613" y="588963"/>
          <p14:tracePt t="74902" x="8393113" y="588963"/>
          <p14:tracePt t="74906" x="8343900" y="588963"/>
          <p14:tracePt t="74914" x="8293100" y="588963"/>
          <p14:tracePt t="74922" x="8205788" y="588963"/>
          <p14:tracePt t="74930" x="8118475" y="588963"/>
          <p14:tracePt t="74938" x="8018463" y="588963"/>
          <p14:tracePt t="74946" x="7954963" y="588963"/>
          <p14:tracePt t="74954" x="7880350" y="588963"/>
          <p14:tracePt t="74962" x="7831138" y="588963"/>
          <p14:tracePt t="74969" x="7780338" y="588963"/>
          <p14:tracePt t="74978" x="7754938" y="588963"/>
          <p14:tracePt t="74986" x="7718425" y="588963"/>
          <p14:tracePt t="75050" x="7693025" y="588963"/>
          <p14:tracePt t="75067" x="7667625" y="588963"/>
          <p14:tracePt t="75074" x="7642225" y="588963"/>
          <p14:tracePt t="75083" x="7618413" y="588963"/>
          <p14:tracePt t="75090" x="7567613" y="588963"/>
          <p14:tracePt t="75098" x="7531100" y="588963"/>
          <p14:tracePt t="75106" x="7480300" y="588963"/>
          <p14:tracePt t="75114" x="7429500" y="588963"/>
          <p14:tracePt t="75129" x="7280275" y="588963"/>
          <p14:tracePt t="75138" x="7229475" y="588963"/>
          <p14:tracePt t="75146" x="7205663" y="588963"/>
          <p14:tracePt t="75154" x="7180263" y="588963"/>
          <p14:tracePt t="75219" x="7192963" y="588963"/>
          <p14:tracePt t="75227" x="7205663" y="588963"/>
          <p14:tracePt t="75244" x="7229475" y="588963"/>
          <p14:tracePt t="75260" x="7242175" y="576263"/>
          <p14:tracePt t="75269" x="7254875" y="576263"/>
          <p14:tracePt t="75275" x="7267575" y="576263"/>
          <p14:tracePt t="75291" x="7280275" y="576263"/>
          <p14:tracePt t="75299" x="7280275" y="563563"/>
          <p14:tracePt t="75315" x="7305675" y="563563"/>
          <p14:tracePt t="75322" x="7318375" y="563563"/>
          <p14:tracePt t="75338" x="7318375" y="550863"/>
          <p14:tracePt t="75347" x="7329488" y="550863"/>
          <p14:tracePt t="75354" x="7342188" y="550863"/>
          <p14:tracePt t="75379" x="7354888" y="538163"/>
          <p14:tracePt t="75386" x="7367588" y="538163"/>
          <p14:tracePt t="75403" x="7392988" y="538163"/>
          <p14:tracePt t="75410" x="7392988" y="525463"/>
          <p14:tracePt t="75419" x="7405688" y="525463"/>
          <p14:tracePt t="75427" x="7418388" y="525463"/>
          <p14:tracePt t="75435" x="7429500" y="525463"/>
          <p14:tracePt t="75460" x="7442200" y="525463"/>
          <p14:tracePt t="75474" x="7467600" y="525463"/>
          <p14:tracePt t="75491" x="7480300" y="538163"/>
          <p14:tracePt t="75500" x="7493000" y="538163"/>
          <p14:tracePt t="75506" x="7505700" y="538163"/>
          <p14:tracePt t="75514" x="7531100" y="550863"/>
          <p14:tracePt t="75530" x="7542213" y="550863"/>
          <p14:tracePt t="75538" x="7554913" y="550863"/>
          <p14:tracePt t="75546" x="7567613" y="550863"/>
          <p14:tracePt t="75555" x="7593013" y="550863"/>
          <p14:tracePt t="75562" x="7605713" y="563563"/>
          <p14:tracePt t="75579" x="7631113" y="563563"/>
          <p14:tracePt t="75586" x="7642225" y="563563"/>
          <p14:tracePt t="75595" x="7654925" y="563563"/>
          <p14:tracePt t="75611" x="7667625" y="563563"/>
          <p14:tracePt t="75635" x="7680325" y="563563"/>
          <p14:tracePt t="75667" x="7693025" y="563563"/>
          <p14:tracePt t="75698" x="7705725" y="563563"/>
          <p14:tracePt t="76090" x="7705725" y="550863"/>
          <p14:tracePt t="76122" x="7705725" y="538163"/>
          <p14:tracePt t="76178" x="7705725" y="525463"/>
          <p14:tracePt t="76308" x="7705725" y="538163"/>
          <p14:tracePt t="76316" x="7693025" y="576263"/>
          <p14:tracePt t="76324" x="7680325" y="588963"/>
          <p14:tracePt t="76333" x="7680325" y="612775"/>
          <p14:tracePt t="76338" x="7680325" y="650875"/>
          <p14:tracePt t="76346" x="7680325" y="676275"/>
          <p14:tracePt t="76355" x="7667625" y="700088"/>
          <p14:tracePt t="76362" x="7667625" y="712788"/>
          <p14:tracePt t="76369" x="7667625" y="738188"/>
          <p14:tracePt t="76378" x="7654925" y="763588"/>
          <p14:tracePt t="76386" x="7654925" y="788988"/>
          <p14:tracePt t="76394" x="7642225" y="801688"/>
          <p14:tracePt t="76404" x="7631113" y="838200"/>
          <p14:tracePt t="76420" x="7631113" y="850900"/>
          <p14:tracePt t="76427" x="7618413" y="863600"/>
          <p14:tracePt t="76437" x="7618413" y="876300"/>
          <p14:tracePt t="76442" x="7618413" y="889000"/>
          <p14:tracePt t="76452" x="7605713" y="901700"/>
          <p14:tracePt t="76458" x="7605713" y="912813"/>
          <p14:tracePt t="76468" x="7605713" y="925513"/>
          <p14:tracePt t="76483" x="7605713" y="938213"/>
          <p14:tracePt t="76491" x="7605713" y="950913"/>
          <p14:tracePt t="76507" x="7605713" y="963613"/>
          <p14:tracePt t="76514" x="7605713" y="976313"/>
          <p14:tracePt t="76530" x="7580313" y="1001713"/>
          <p14:tracePt t="76546" x="7580313" y="1014413"/>
          <p14:tracePt t="76555" x="7580313" y="1038225"/>
          <p14:tracePt t="76570" x="7580313" y="1050925"/>
          <p14:tracePt t="76579" x="7580313" y="1063625"/>
          <p14:tracePt t="76586" x="7580313" y="1076325"/>
          <p14:tracePt t="76603" x="7567613" y="1089025"/>
          <p14:tracePt t="76618" x="7567613" y="1101725"/>
          <p14:tracePt t="76627" x="7567613" y="1114425"/>
          <p14:tracePt t="76635" x="7567613" y="1125538"/>
          <p14:tracePt t="76642" x="7567613" y="1138238"/>
          <p14:tracePt t="76651" x="7567613" y="1150938"/>
          <p14:tracePt t="76674" x="7567613" y="1163638"/>
          <p14:tracePt t="76698" x="7567613" y="1176338"/>
          <p14:tracePt t="76739" x="7554913" y="1176338"/>
          <p14:tracePt t="76772" x="7554913" y="1189038"/>
          <p14:tracePt t="76796" x="7554913" y="1201738"/>
          <p14:tracePt t="76819" x="7554913" y="1214438"/>
          <p14:tracePt t="77037" x="7531100" y="1227138"/>
          <p14:tracePt t="77044" x="7518400" y="1238250"/>
          <p14:tracePt t="77053" x="7493000" y="1238250"/>
          <p14:tracePt t="77058" x="7493000" y="1263650"/>
          <p14:tracePt t="77068" x="7454900" y="1276350"/>
          <p14:tracePt t="77084" x="7442200" y="1289050"/>
          <p14:tracePt t="77098" x="7429500" y="1314450"/>
          <p14:tracePt t="77114" x="7418388" y="1314450"/>
          <p14:tracePt t="77122" x="7405688" y="1327150"/>
          <p14:tracePt t="77146" x="7392988" y="1327150"/>
          <p14:tracePt t="77202" x="7354888" y="1327150"/>
          <p14:tracePt t="77211" x="7354888" y="1339850"/>
          <p14:tracePt t="77253" x="7342188" y="1339850"/>
          <p14:tracePt t="77276" x="7342188" y="1350963"/>
          <p14:tracePt t="77316" x="7329488" y="1363663"/>
          <p14:tracePt t="77339" x="7318375" y="1363663"/>
          <p14:tracePt t="77875" x="7329488" y="1363663"/>
          <p14:tracePt t="77884" x="7342188" y="1363663"/>
          <p14:tracePt t="77915" x="7354888" y="1363663"/>
          <p14:tracePt t="77923" x="7367588" y="1350963"/>
          <p14:tracePt t="77971" x="7380288" y="1350963"/>
          <p14:tracePt t="77995" x="7392988" y="1350963"/>
          <p14:tracePt t="78003" x="7392988" y="1339850"/>
          <p14:tracePt t="78011" x="7405688" y="1339850"/>
          <p14:tracePt t="78027" x="7405688" y="1327150"/>
          <p14:tracePt t="78035" x="7418388" y="1327150"/>
          <p14:tracePt t="78043" x="7418388" y="1314450"/>
          <p14:tracePt t="78052" x="7418388" y="1301750"/>
          <p14:tracePt t="78059" x="7442200" y="1301750"/>
          <p14:tracePt t="78083" x="7442200" y="1289050"/>
          <p14:tracePt t="78098" x="7454900" y="1276350"/>
          <p14:tracePt t="78122" x="7454900" y="1263650"/>
          <p14:tracePt t="78130" x="7454900" y="1250950"/>
          <p14:tracePt t="78171" x="7454900" y="1238250"/>
          <p14:tracePt t="78180" x="7467600" y="1238250"/>
          <p14:tracePt t="78196" x="7467600" y="1227138"/>
          <p14:tracePt t="78212" x="7480300" y="1214438"/>
          <p14:tracePt t="78221" x="7480300" y="1201738"/>
          <p14:tracePt t="78227" x="7493000" y="1189038"/>
          <p14:tracePt t="78237" x="7505700" y="1176338"/>
          <p14:tracePt t="78243" x="7518400" y="1150938"/>
          <p14:tracePt t="78258" x="7518400" y="1138238"/>
          <p14:tracePt t="78268" x="7531100" y="1125538"/>
          <p14:tracePt t="78274" x="7531100" y="1114425"/>
          <p14:tracePt t="78290" x="7542213" y="1101725"/>
          <p14:tracePt t="78298" x="7554913" y="1101725"/>
          <p14:tracePt t="78306" x="7567613" y="1076325"/>
          <p14:tracePt t="78314" x="7580313" y="1076325"/>
          <p14:tracePt t="78322" x="7593013" y="1050925"/>
          <p14:tracePt t="78330" x="7605713" y="1038225"/>
          <p14:tracePt t="78338" x="7618413" y="1025525"/>
          <p14:tracePt t="78346" x="7631113" y="1014413"/>
          <p14:tracePt t="78354" x="7642225" y="1001713"/>
          <p14:tracePt t="78362" x="7642225" y="989013"/>
          <p14:tracePt t="78370" x="7654925" y="963613"/>
          <p14:tracePt t="78378" x="7667625" y="963613"/>
          <p14:tracePt t="78386" x="7680325" y="938213"/>
          <p14:tracePt t="78402" x="7680325" y="925513"/>
          <p14:tracePt t="78410" x="7693025" y="925513"/>
          <p14:tracePt t="78426" x="7705725" y="912813"/>
          <p14:tracePt t="78442" x="7718425" y="912813"/>
          <p14:tracePt t="78458" x="7718425" y="901700"/>
          <p14:tracePt t="78468" x="7718425" y="889000"/>
          <p14:tracePt t="78667" x="7718425" y="901700"/>
          <p14:tracePt t="78674" x="7718425" y="912813"/>
          <p14:tracePt t="78682" x="7718425" y="925513"/>
          <p14:tracePt t="78689" x="7718425" y="938213"/>
          <p14:tracePt t="78713" x="7718425" y="950913"/>
          <p14:tracePt t="78791" x="7718425" y="963613"/>
          <p14:tracePt t="78796" x="7718425" y="1001713"/>
          <p14:tracePt t="78803" x="7731125" y="1038225"/>
          <p14:tracePt t="78810" x="7731125" y="1050925"/>
          <p14:tracePt t="78820" x="7754938" y="1076325"/>
          <p14:tracePt t="78826" x="7754938" y="1114425"/>
          <p14:tracePt t="78835" x="7780338" y="1138238"/>
          <p14:tracePt t="78842" x="7780338" y="1189038"/>
          <p14:tracePt t="78851" x="7780338" y="1227138"/>
          <p14:tracePt t="78858" x="7793038" y="1238250"/>
          <p14:tracePt t="78867" x="7793038" y="1250950"/>
          <p14:tracePt t="78874" x="7805738" y="1263650"/>
          <p14:tracePt t="78883" x="7818438" y="1289050"/>
          <p14:tracePt t="78890" x="7818438" y="1301750"/>
          <p14:tracePt t="78898" x="7818438" y="1327150"/>
          <p14:tracePt t="78919" x="7831138" y="1339850"/>
          <p14:tracePt t="78922" x="7843838" y="1376363"/>
          <p14:tracePt t="78938" x="7843838" y="1389063"/>
          <p14:tracePt t="78946" x="7843838" y="1414463"/>
          <p14:tracePt t="78954" x="7867650" y="1427163"/>
          <p14:tracePt t="78962" x="7867650" y="1439863"/>
          <p14:tracePt t="78970" x="7867650" y="1463675"/>
          <p14:tracePt t="78987" x="7867650" y="1476375"/>
          <p14:tracePt t="78994" x="7867650" y="1501775"/>
          <p14:tracePt t="79002" x="7867650" y="1514475"/>
          <p14:tracePt t="79018" x="7880350" y="1539875"/>
          <p14:tracePt t="79026" x="7893050" y="1552575"/>
          <p14:tracePt t="79036" x="7893050" y="1563688"/>
          <p14:tracePt t="79042" x="7893050" y="1576388"/>
          <p14:tracePt t="79052" x="7893050" y="1589088"/>
          <p14:tracePt t="79058" x="7905750" y="1601788"/>
          <p14:tracePt t="79074" x="7905750" y="1614488"/>
          <p14:tracePt t="79082" x="7905750" y="1639888"/>
          <p14:tracePt t="79090" x="7918450" y="1639888"/>
          <p14:tracePt t="79098" x="7931150" y="1652588"/>
          <p14:tracePt t="79105" x="7931150" y="1676400"/>
          <p14:tracePt t="79114" x="7954963" y="1701800"/>
          <p14:tracePt t="79122" x="7954963" y="1727200"/>
          <p14:tracePt t="79130" x="7967663" y="1752600"/>
          <p14:tracePt t="79138" x="7967663" y="1776413"/>
          <p14:tracePt t="79146" x="7980363" y="1789113"/>
          <p14:tracePt t="79154" x="7993063" y="1801813"/>
          <p14:tracePt t="79178" x="7993063" y="1827213"/>
          <p14:tracePt t="79186" x="8005763" y="1827213"/>
          <p14:tracePt t="79580" x="8005763" y="1801813"/>
          <p14:tracePt t="79590" x="8018463" y="1765300"/>
          <p14:tracePt t="79595" x="8031163" y="1739900"/>
          <p14:tracePt t="79603" x="8043863" y="1714500"/>
          <p14:tracePt t="79610" x="8043863" y="1701800"/>
          <p14:tracePt t="79619" x="8043863" y="1663700"/>
          <p14:tracePt t="79626" x="8043863" y="1639888"/>
          <p14:tracePt t="79635" x="8043863" y="1627188"/>
          <p14:tracePt t="79642" x="8043863" y="1589088"/>
          <p14:tracePt t="79651" x="8031163" y="1563688"/>
          <p14:tracePt t="79658" x="8031163" y="1539875"/>
          <p14:tracePt t="79668" x="8031163" y="1514475"/>
          <p14:tracePt t="79674" x="8018463" y="1489075"/>
          <p14:tracePt t="79683" x="8018463" y="1463675"/>
          <p14:tracePt t="79690" x="8005763" y="1439863"/>
          <p14:tracePt t="79697" x="7993063" y="1427163"/>
          <p14:tracePt t="79706" x="7967663" y="1401763"/>
          <p14:tracePt t="79714" x="7954963" y="1363663"/>
          <p14:tracePt t="79722" x="7943850" y="1350963"/>
          <p14:tracePt t="79730" x="7918450" y="1327150"/>
          <p14:tracePt t="79738" x="7918450" y="1314450"/>
          <p14:tracePt t="79746" x="7893050" y="1301750"/>
          <p14:tracePt t="79754" x="7880350" y="1276350"/>
          <p14:tracePt t="79762" x="7854950" y="1238250"/>
          <p14:tracePt t="79770" x="7843838" y="1214438"/>
          <p14:tracePt t="79778" x="7831138" y="1201738"/>
          <p14:tracePt t="79786" x="7831138" y="1189038"/>
          <p14:tracePt t="79794" x="7805738" y="1176338"/>
          <p14:tracePt t="79802" x="7805738" y="1163638"/>
          <p14:tracePt t="79810" x="7805738" y="1138238"/>
          <p14:tracePt t="79818" x="7793038" y="1125538"/>
          <p14:tracePt t="79828" x="7793038" y="1114425"/>
          <p14:tracePt t="79837" x="7767638" y="1089025"/>
          <p14:tracePt t="79844" x="7754938" y="1063625"/>
          <p14:tracePt t="79856" x="7742238" y="1038225"/>
          <p14:tracePt t="79859" x="7731125" y="1025525"/>
          <p14:tracePt t="79869" x="7718425" y="989013"/>
          <p14:tracePt t="79884" x="7718425" y="976313"/>
          <p14:tracePt t="79890" x="7705725" y="963613"/>
          <p14:tracePt t="79902" x="7705725" y="950913"/>
          <p14:tracePt t="79922" x="7705725" y="938213"/>
          <p14:tracePt t="79938" x="7705725" y="925513"/>
          <p14:tracePt t="79954" x="7705725" y="901700"/>
          <p14:tracePt t="79970" x="7705725" y="889000"/>
          <p14:tracePt t="79986" x="7705725" y="876300"/>
          <p14:tracePt t="79994" x="7705725" y="863600"/>
          <p14:tracePt t="80010" x="7705725" y="850900"/>
          <p14:tracePt t="80042" x="7705725" y="838200"/>
          <p14:tracePt t="80058" x="7705725" y="825500"/>
          <p14:tracePt t="80122" x="7705725" y="812800"/>
          <p14:tracePt t="80138" x="7705725" y="801688"/>
          <p14:tracePt t="80154" x="7705725" y="788988"/>
          <p14:tracePt t="80162" x="7705725" y="776288"/>
          <p14:tracePt t="80170" x="7705725" y="763588"/>
          <p14:tracePt t="80185" x="7705725" y="750888"/>
          <p14:tracePt t="80196" x="7705725" y="738188"/>
          <p14:tracePt t="80221" x="7705725" y="725488"/>
          <p14:tracePt t="80228" x="7705725" y="700088"/>
          <p14:tracePt t="80243" x="7705725" y="676275"/>
          <p14:tracePt t="80275" x="7705725" y="650875"/>
          <p14:tracePt t="80291" x="7705725" y="638175"/>
          <p14:tracePt t="80315" x="7705725" y="625475"/>
          <p14:tracePt t="80331" x="7705725" y="612775"/>
          <p14:tracePt t="80460" x="7705725" y="600075"/>
          <p14:tracePt t="80506" x="7705725" y="588963"/>
          <p14:tracePt t="80538" x="7718425" y="588963"/>
          <p14:tracePt t="80626" x="7731125" y="588963"/>
          <p14:tracePt t="80644" x="7742238" y="576263"/>
          <p14:tracePt t="80653" x="7754938" y="576263"/>
          <p14:tracePt t="80669" x="7767638" y="563563"/>
          <p14:tracePt t="80674" x="7780338" y="563563"/>
          <p14:tracePt t="80690" x="7793038" y="563563"/>
          <p14:tracePt t="80706" x="7805738" y="563563"/>
          <p14:tracePt t="80714" x="7818438" y="550863"/>
          <p14:tracePt t="80738" x="7831138" y="550863"/>
          <p14:tracePt t="80746" x="7831138" y="538163"/>
          <p14:tracePt t="80754" x="7843838" y="538163"/>
          <p14:tracePt t="80762" x="7854950" y="525463"/>
          <p14:tracePt t="80770" x="7867650" y="525463"/>
          <p14:tracePt t="80778" x="7893050" y="525463"/>
          <p14:tracePt t="80794" x="7905750" y="512763"/>
          <p14:tracePt t="80802" x="7918450" y="512763"/>
          <p14:tracePt t="80810" x="7943850" y="500063"/>
          <p14:tracePt t="80819" x="7967663" y="500063"/>
          <p14:tracePt t="80826" x="7993063" y="500063"/>
          <p14:tracePt t="80835" x="8005763" y="487363"/>
          <p14:tracePt t="80851" x="8018463" y="487363"/>
          <p14:tracePt t="80857" x="8031163" y="487363"/>
          <p14:tracePt t="80867" x="8043863" y="487363"/>
          <p14:tracePt t="80882" x="8043863" y="476250"/>
          <p14:tracePt t="80890" x="8054975" y="476250"/>
          <p14:tracePt t="80902" x="8093075" y="476250"/>
          <p14:tracePt t="80906" x="8118475" y="476250"/>
          <p14:tracePt t="80922" x="8131175" y="476250"/>
          <p14:tracePt t="80938" x="8143875" y="476250"/>
          <p14:tracePt t="81010" x="8167688" y="476250"/>
          <p14:tracePt t="81018" x="8205788" y="487363"/>
          <p14:tracePt t="81035" x="8205788" y="500063"/>
          <p14:tracePt t="81042" x="8218488" y="500063"/>
          <p14:tracePt t="81116" x="8218488" y="512763"/>
          <p14:tracePt t="81886" x="8205788" y="512763"/>
          <p14:tracePt t="82203" x="8193088" y="512763"/>
          <p14:tracePt t="82226" x="8193088" y="500063"/>
          <p14:tracePt t="82235" x="8180388" y="487363"/>
          <p14:tracePt t="82404" x="8180388" y="500063"/>
          <p14:tracePt t="82412" x="8243888" y="588963"/>
          <p14:tracePt t="82419" x="8331200" y="650875"/>
          <p14:tracePt t="82427" x="8367713" y="676275"/>
          <p14:tracePt t="82442" x="8367713" y="688975"/>
          <p14:tracePt t="82452" x="8393113" y="700088"/>
          <p14:tracePt t="82458" x="8405813" y="712788"/>
          <p14:tracePt t="82468" x="8418513" y="725488"/>
          <p14:tracePt t="82474" x="8418513" y="738188"/>
          <p14:tracePt t="82482" x="8443913" y="738188"/>
          <p14:tracePt t="82522" x="8443913" y="750888"/>
          <p14:tracePt t="82538" x="8443913" y="763588"/>
          <p14:tracePt t="82554" x="8456613" y="776288"/>
          <p14:tracePt t="82562" x="8456613" y="788988"/>
          <p14:tracePt t="82578" x="8456613" y="801688"/>
          <p14:tracePt t="82595" x="8469313" y="812800"/>
          <p14:tracePt t="82626" x="8469313" y="825500"/>
          <p14:tracePt t="82651" x="8469313" y="838200"/>
          <p14:tracePt t="83626" x="8456613" y="838200"/>
          <p14:tracePt t="83738" x="8443913" y="838200"/>
          <p14:tracePt t="84418" x="8418513" y="838200"/>
          <p14:tracePt t="84426" x="8405813" y="850900"/>
          <p14:tracePt t="84443" x="8380413" y="863600"/>
          <p14:tracePt t="84451" x="8380413" y="876300"/>
          <p14:tracePt t="84458" x="8356600" y="876300"/>
          <p14:tracePt t="84466" x="8331200" y="889000"/>
          <p14:tracePt t="84474" x="8331200" y="901700"/>
          <p14:tracePt t="84482" x="8305800" y="901700"/>
          <p14:tracePt t="84490" x="8305800" y="912813"/>
          <p14:tracePt t="84498" x="8280400" y="912813"/>
          <p14:tracePt t="84514" x="8256588" y="938213"/>
          <p14:tracePt t="84530" x="8243888" y="950913"/>
          <p14:tracePt t="84546" x="8218488" y="963613"/>
          <p14:tracePt t="84554" x="8205788" y="963613"/>
          <p14:tracePt t="84562" x="8193088" y="989013"/>
          <p14:tracePt t="84572" x="8167688" y="1001713"/>
          <p14:tracePt t="84580" x="8167688" y="1014413"/>
          <p14:tracePt t="84595" x="8143875" y="1025525"/>
          <p14:tracePt t="84612" x="8131175" y="1038225"/>
          <p14:tracePt t="84622" x="8131175" y="1050925"/>
          <p14:tracePt t="84637" x="8131175" y="1063625"/>
          <p14:tracePt t="84652" x="8131175" y="1076325"/>
          <p14:tracePt t="84762" x="8131175" y="1089025"/>
          <p14:tracePt t="84803" x="8118475" y="1089025"/>
          <p14:tracePt t="84869" x="8131175" y="1089025"/>
          <p14:tracePt t="84886" x="8143875" y="1089025"/>
          <p14:tracePt t="84907" x="8156575" y="1089025"/>
          <p14:tracePt t="84915" x="8167688" y="1076325"/>
          <p14:tracePt t="84930" x="8180388" y="1076325"/>
          <p14:tracePt t="84947" x="8193088" y="1076325"/>
          <p14:tracePt t="84954" x="8205788" y="1063625"/>
          <p14:tracePt t="84962" x="8218488" y="1050925"/>
          <p14:tracePt t="84970" x="8231188" y="1050925"/>
          <p14:tracePt t="84986" x="8243888" y="1025525"/>
          <p14:tracePt t="84994" x="8256588" y="1025525"/>
          <p14:tracePt t="85012" x="8267700" y="1014413"/>
          <p14:tracePt t="85034" x="8280400" y="989013"/>
          <p14:tracePt t="85052" x="8293100" y="976313"/>
          <p14:tracePt t="85058" x="8293100" y="963613"/>
          <p14:tracePt t="85066" x="8318500" y="950913"/>
          <p14:tracePt t="85082" x="8331200" y="938213"/>
          <p14:tracePt t="85090" x="8343900" y="925513"/>
          <p14:tracePt t="85098" x="8356600" y="912813"/>
          <p14:tracePt t="85106" x="8356600" y="901700"/>
          <p14:tracePt t="85114" x="8367713" y="889000"/>
          <p14:tracePt t="85122" x="8367713" y="876300"/>
          <p14:tracePt t="85130" x="8393113" y="863600"/>
          <p14:tracePt t="85146" x="8405813" y="850900"/>
          <p14:tracePt t="85170" x="8405813" y="838200"/>
          <p14:tracePt t="85195" x="8418513" y="838200"/>
          <p14:tracePt t="85210" x="8418513" y="825500"/>
          <p14:tracePt t="85226" x="8418513" y="812800"/>
          <p14:tracePt t="85235" x="8431213" y="801688"/>
          <p14:tracePt t="85253" x="8431213" y="788988"/>
          <p14:tracePt t="85260" x="8443913" y="788988"/>
          <p14:tracePt t="85286" x="8443913" y="776288"/>
          <p14:tracePt t="85581" x="8431213" y="776288"/>
          <p14:tracePt t="85634" x="8443913" y="776288"/>
          <p14:tracePt t="85642" x="8456613" y="776288"/>
          <p14:tracePt t="85666" x="8469313" y="776288"/>
          <p14:tracePt t="85690" x="8480425" y="788988"/>
          <p14:tracePt t="85706" x="8480425" y="801688"/>
          <p14:tracePt t="85715" x="8480425" y="812800"/>
          <p14:tracePt t="85723" x="8480425" y="825500"/>
          <p14:tracePt t="85731" x="8493125" y="838200"/>
          <p14:tracePt t="85738" x="8518525" y="863600"/>
          <p14:tracePt t="85747" x="8531225" y="876300"/>
          <p14:tracePt t="85754" x="8531225" y="901700"/>
          <p14:tracePt t="85762" x="8569325" y="925513"/>
          <p14:tracePt t="85771" x="8593138" y="938213"/>
          <p14:tracePt t="85778" x="8618538" y="963613"/>
          <p14:tracePt t="85787" x="8643938" y="976313"/>
          <p14:tracePt t="85804" x="8656638" y="1001713"/>
          <p14:tracePt t="85810" x="8669338" y="1001713"/>
          <p14:tracePt t="85820" x="8669338" y="1014413"/>
          <p14:tracePt t="85826" x="8693150" y="1014413"/>
          <p14:tracePt t="85839" x="8693150" y="1025525"/>
          <p14:tracePt t="85844" x="8705850" y="1025525"/>
          <p14:tracePt t="85855" x="8718550" y="1038225"/>
          <p14:tracePt t="85860" x="8718550" y="1050925"/>
          <p14:tracePt t="85869" x="8718550" y="1063625"/>
          <p14:tracePt t="85883" x="8731250" y="1063625"/>
          <p14:tracePt t="85891" x="8731250" y="1076325"/>
          <p14:tracePt t="85906" x="8731250" y="1089025"/>
          <p14:tracePt t="85914" x="8743950" y="1101725"/>
          <p14:tracePt t="85938" x="8743950" y="1114425"/>
          <p14:tracePt t="85946" x="8769350" y="1114425"/>
          <p14:tracePt t="85953" x="8769350" y="1125538"/>
          <p14:tracePt t="86579" x="8756650" y="1125538"/>
          <p14:tracePt t="86628" x="8743950" y="1125538"/>
          <p14:tracePt t="86931" x="8731250" y="1125538"/>
          <p14:tracePt t="86946" x="8718550" y="1125538"/>
          <p14:tracePt t="87292" x="8693150" y="1125538"/>
          <p14:tracePt t="87306" x="8656638" y="1076325"/>
          <p14:tracePt t="87314" x="8569325" y="976313"/>
          <p14:tracePt t="87326" x="8505825" y="938213"/>
          <p14:tracePt t="87330" x="8456613" y="912813"/>
          <p14:tracePt t="87338" x="8418513" y="863600"/>
          <p14:tracePt t="87346" x="8367713" y="838200"/>
          <p14:tracePt t="87354" x="8367713" y="801688"/>
          <p14:tracePt t="87362" x="8318500" y="788988"/>
          <p14:tracePt t="87370" x="8293100" y="763588"/>
          <p14:tracePt t="87378" x="8280400" y="763588"/>
          <p14:tracePt t="87386" x="8256588" y="750888"/>
          <p14:tracePt t="87398" x="8256588" y="738188"/>
          <p14:tracePt t="87406" x="8243888" y="738188"/>
          <p14:tracePt t="87482" x="8243888" y="725488"/>
          <p14:tracePt t="87716" x="8243888" y="700088"/>
          <p14:tracePt t="87724" x="8243888" y="676275"/>
          <p14:tracePt t="87730" x="8256588" y="676275"/>
          <p14:tracePt t="87738" x="8256588" y="650875"/>
          <p14:tracePt t="87746" x="8256588" y="638175"/>
          <p14:tracePt t="87754" x="8256588" y="625475"/>
          <p14:tracePt t="87762" x="8256588" y="600075"/>
          <p14:tracePt t="87770" x="8256588" y="588963"/>
          <p14:tracePt t="87787" x="8256588" y="576263"/>
          <p14:tracePt t="87794" x="8256588" y="563563"/>
          <p14:tracePt t="87802" x="8243888" y="550863"/>
          <p14:tracePt t="87810" x="8231188" y="538163"/>
          <p14:tracePt t="87820" x="8218488" y="512763"/>
          <p14:tracePt t="87825" x="8193088" y="512763"/>
          <p14:tracePt t="87835" x="8156575" y="500063"/>
          <p14:tracePt t="87842" x="8118475" y="476250"/>
          <p14:tracePt t="87852" x="8043863" y="450850"/>
          <p14:tracePt t="87858" x="7967663" y="438150"/>
          <p14:tracePt t="87866" x="7931150" y="425450"/>
          <p14:tracePt t="87874" x="7831138" y="412750"/>
          <p14:tracePt t="87882" x="7742238" y="400050"/>
          <p14:tracePt t="87890" x="7680325" y="363538"/>
          <p14:tracePt t="87898" x="7593013" y="363538"/>
          <p14:tracePt t="87906" x="7554913" y="350838"/>
          <p14:tracePt t="87915" x="7531100" y="338138"/>
          <p14:tracePt t="87922" x="7493000" y="338138"/>
          <p14:tracePt t="87938" x="7480300" y="338138"/>
          <p14:tracePt t="87994" x="7467600" y="338138"/>
          <p14:tracePt t="88027" x="7454900" y="338138"/>
          <p14:tracePt t="88043" x="7429500" y="350838"/>
          <p14:tracePt t="88139" x="7429500" y="363538"/>
          <p14:tracePt t="88155" x="7429500" y="387350"/>
          <p14:tracePt t="88172" x="7429500" y="400050"/>
          <p14:tracePt t="88194" x="7429500" y="412750"/>
          <p14:tracePt t="88210" x="7429500" y="425450"/>
          <p14:tracePt t="88226" x="7429500" y="438150"/>
          <p14:tracePt t="88242" x="7442200" y="450850"/>
          <p14:tracePt t="88251" x="7454900" y="463550"/>
          <p14:tracePt t="88260" x="7454900" y="476250"/>
          <p14:tracePt t="88270" x="7467600" y="476250"/>
          <p14:tracePt t="88276" x="7480300" y="487363"/>
          <p14:tracePt t="88287" x="7493000" y="487363"/>
          <p14:tracePt t="88299" x="7505700" y="487363"/>
          <p14:tracePt t="88307" x="7505700" y="500063"/>
          <p14:tracePt t="88323" x="7518400" y="500063"/>
          <p14:tracePt t="88331" x="7531100" y="500063"/>
          <p14:tracePt t="88339" x="7531100" y="512763"/>
          <p14:tracePt t="88427" x="7531100" y="525463"/>
          <p14:tracePt t="88436" x="7531100" y="538163"/>
          <p14:tracePt t="88443" x="7542213" y="538163"/>
          <p14:tracePt t="88452" x="7542213" y="550863"/>
          <p14:tracePt t="88469" x="7542213" y="563563"/>
          <p14:tracePt t="88474" x="7554913" y="563563"/>
          <p14:tracePt t="88740" x="7554913" y="576263"/>
          <p14:tracePt t="89012" x="7542213" y="576263"/>
          <p14:tracePt t="89021" x="7531100" y="576263"/>
          <p14:tracePt t="89299" x="7518400" y="576263"/>
          <p14:tracePt t="89307" x="7505700" y="576263"/>
          <p14:tracePt t="89532" x="7505700" y="588963"/>
          <p14:tracePt t="89588" x="7493000" y="588963"/>
          <p14:tracePt t="89971" x="7467600" y="588963"/>
          <p14:tracePt t="90235" x="7454900" y="588963"/>
          <p14:tracePt t="90242" x="7442200" y="588963"/>
          <p14:tracePt t="90547" x="7429500" y="588963"/>
          <p14:tracePt t="90747" x="7454900" y="600075"/>
          <p14:tracePt t="90755" x="7505700" y="638175"/>
          <p14:tracePt t="90764" x="7531100" y="638175"/>
          <p14:tracePt t="90778" x="7531100" y="650875"/>
          <p14:tracePt t="90786" x="7554913" y="650875"/>
          <p14:tracePt t="90803" x="7567613" y="650875"/>
          <p14:tracePt t="90810" x="7567613" y="663575"/>
          <p14:tracePt t="90835" x="7580313" y="663575"/>
          <p14:tracePt t="90948" x="7593013" y="663575"/>
          <p14:tracePt t="90955" x="7618413" y="638175"/>
          <p14:tracePt t="90963" x="7631113" y="625475"/>
          <p14:tracePt t="90971" x="7642225" y="612775"/>
          <p14:tracePt t="90980" x="7654925" y="612775"/>
          <p14:tracePt t="90987" x="7667625" y="612775"/>
          <p14:tracePt t="91012" x="7667625" y="600075"/>
          <p14:tracePt t="91138" x="7667625" y="588963"/>
          <p14:tracePt t="91587" x="7654925" y="588963"/>
          <p14:tracePt t="91866" x="7631113" y="588963"/>
          <p14:tracePt t="91882" x="7631113" y="576263"/>
          <p14:tracePt t="92258" x="7618413" y="576263"/>
          <p14:tracePt t="92330" x="7618413" y="563563"/>
          <p14:tracePt t="92378" x="7605713" y="563563"/>
          <p14:tracePt t="92669" x="7580313" y="563563"/>
          <p14:tracePt t="92675" x="7567613" y="563563"/>
          <p14:tracePt t="92948" x="7567613" y="550863"/>
          <p14:tracePt t="93004" x="7567613" y="538163"/>
          <p14:tracePt t="93037" x="7554913" y="538163"/>
          <p14:tracePt t="93108" x="7554913" y="525463"/>
          <p14:tracePt t="93282" x="7542213" y="525463"/>
          <p14:tracePt t="93563" x="7531100" y="525463"/>
          <p14:tracePt t="93580" x="7531100" y="512763"/>
          <p14:tracePt t="93810" x="7567613" y="512763"/>
          <p14:tracePt t="93853" x="7580313" y="512763"/>
          <p14:tracePt t="94011" x="7605713" y="525463"/>
          <p14:tracePt t="94020" x="7618413" y="538163"/>
          <p14:tracePt t="94066" x="7631113" y="538163"/>
          <p14:tracePt t="94324" x="7631113" y="550863"/>
          <p14:tracePt t="94379" x="7642225" y="550863"/>
          <p14:tracePt t="94387" x="7654925" y="576263"/>
          <p14:tracePt t="94411" x="7654925" y="588963"/>
          <p14:tracePt t="94427" x="7654925" y="600075"/>
          <p14:tracePt t="94437" x="7667625" y="600075"/>
          <p14:tracePt t="94466" x="7667625" y="612775"/>
          <p14:tracePt t="94548" x="7667625" y="625475"/>
          <p14:tracePt t="94578" x="7667625" y="638175"/>
          <p14:tracePt t="94875" x="7654925" y="638175"/>
          <p14:tracePt t="94884" x="7654925" y="650875"/>
          <p14:tracePt t="94915" x="7654925" y="663575"/>
          <p14:tracePt t="94930" x="7654925" y="676275"/>
          <p14:tracePt t="95205" x="7654925" y="688975"/>
          <p14:tracePt t="95212" x="7654925" y="700088"/>
          <p14:tracePt t="95222" x="7654925" y="712788"/>
          <p14:tracePt t="95238" x="7654925" y="725488"/>
          <p14:tracePt t="95251" x="7654925" y="738188"/>
          <p14:tracePt t="95274" x="7654925" y="750888"/>
          <p14:tracePt t="95500" x="7631113" y="750888"/>
          <p14:tracePt t="95508" x="7605713" y="750888"/>
          <p14:tracePt t="95515" x="7580313" y="750888"/>
          <p14:tracePt t="95547" x="7554913" y="750888"/>
          <p14:tracePt t="95563" x="7554913" y="738188"/>
          <p14:tracePt t="95588" x="7531100" y="738188"/>
          <p14:tracePt t="95595" x="7531100" y="725488"/>
          <p14:tracePt t="95627" x="7505700" y="725488"/>
          <p14:tracePt t="95659" x="7493000" y="725488"/>
          <p14:tracePt t="95669" x="7480300" y="712788"/>
          <p14:tracePt t="95690" x="7467600" y="688975"/>
          <p14:tracePt t="95706" x="7467600" y="663575"/>
          <p14:tracePt t="95730" x="7467600" y="650875"/>
          <p14:tracePt t="95738" x="7454900" y="650875"/>
          <p14:tracePt t="95754" x="7454900" y="638175"/>
          <p14:tracePt t="95762" x="7454900" y="625475"/>
          <p14:tracePt t="95770" x="7442200" y="625475"/>
          <p14:tracePt t="95803" x="7442200" y="612775"/>
          <p14:tracePt t="95917" x="7442200" y="600075"/>
          <p14:tracePt t="95923" x="7442200" y="588963"/>
          <p14:tracePt t="95930" x="7442200" y="563563"/>
          <p14:tracePt t="95947" x="7442200" y="550863"/>
          <p14:tracePt t="95979" x="7442200" y="538163"/>
          <p14:tracePt t="96556" x="7442200" y="550863"/>
          <p14:tracePt t="96564" x="7454900" y="550863"/>
          <p14:tracePt t="96579" x="7467600" y="550863"/>
          <p14:tracePt t="96595" x="7480300" y="563563"/>
          <p14:tracePt t="96601" x="7493000" y="563563"/>
          <p14:tracePt t="96685" x="7505700" y="576263"/>
          <p14:tracePt t="97020" x="7505700" y="563563"/>
          <p14:tracePt t="97027" x="7505700" y="538163"/>
          <p14:tracePt t="97038" x="7518400" y="538163"/>
          <p14:tracePt t="97053" x="7518400" y="525463"/>
          <p14:tracePt t="97059" x="7531100" y="512763"/>
          <p14:tracePt t="97075" x="7531100" y="500063"/>
          <p14:tracePt t="97091" x="7542213" y="487363"/>
          <p14:tracePt t="97115" x="7542213" y="476250"/>
          <p14:tracePt t="97540" x="7554913" y="487363"/>
          <p14:tracePt t="97548" x="7567613" y="525463"/>
          <p14:tracePt t="97554" x="7567613" y="538163"/>
          <p14:tracePt t="97562" x="7580313" y="563563"/>
          <p14:tracePt t="97570" x="7593013" y="576263"/>
          <p14:tracePt t="97578" x="7605713" y="600075"/>
          <p14:tracePt t="97587" x="7618413" y="650875"/>
          <p14:tracePt t="97594" x="7631113" y="676275"/>
          <p14:tracePt t="97603" x="7631113" y="700088"/>
          <p14:tracePt t="97610" x="7631113" y="738188"/>
          <p14:tracePt t="97620" x="7631113" y="763588"/>
          <p14:tracePt t="97626" x="7631113" y="776288"/>
          <p14:tracePt t="97634" x="7631113" y="788988"/>
          <p14:tracePt t="97650" x="7631113" y="801688"/>
          <p14:tracePt t="97660" x="7631113" y="812800"/>
          <p14:tracePt t="97670" x="7618413" y="838200"/>
          <p14:tracePt t="97684" x="7618413" y="850900"/>
          <p14:tracePt t="97691" x="7618413" y="876300"/>
          <p14:tracePt t="97701" x="7618413" y="889000"/>
          <p14:tracePt t="97708" x="7618413" y="912813"/>
          <p14:tracePt t="97724" x="7618413" y="938213"/>
          <p14:tracePt t="97731" x="7618413" y="950913"/>
          <p14:tracePt t="97755" x="7618413" y="963613"/>
          <p14:tracePt t="97821" x="7618413" y="976313"/>
          <p14:tracePt t="97828" x="7618413" y="989013"/>
          <p14:tracePt t="97837" x="7618413" y="1001713"/>
          <p14:tracePt t="97859" x="7618413" y="1014413"/>
          <p14:tracePt t="97971" x="7618413" y="1025525"/>
          <p14:tracePt t="97979" x="7618413" y="1050925"/>
          <p14:tracePt t="97988" x="7605713" y="1063625"/>
          <p14:tracePt t="97995" x="7605713" y="1089025"/>
          <p14:tracePt t="98005" x="7567613" y="1114425"/>
          <p14:tracePt t="98011" x="7531100" y="1138238"/>
          <p14:tracePt t="98022" x="7467600" y="1163638"/>
          <p14:tracePt t="98027" x="7442200" y="1201738"/>
          <p14:tracePt t="98036" x="7380288" y="1227138"/>
          <p14:tracePt t="98042" x="7354888" y="1250950"/>
          <p14:tracePt t="98055" x="7329488" y="1276350"/>
          <p14:tracePt t="98060" x="7305675" y="1289050"/>
          <p14:tracePt t="98067" x="7254875" y="1314450"/>
          <p14:tracePt t="98075" x="7242175" y="1327150"/>
          <p14:tracePt t="98082" x="7218363" y="1339850"/>
          <p14:tracePt t="98090" x="7192963" y="1339850"/>
          <p14:tracePt t="98394" x="7192963" y="1350963"/>
          <p14:tracePt t="98402" x="7192963" y="1376363"/>
          <p14:tracePt t="98410" x="7205663" y="1401763"/>
          <p14:tracePt t="98420" x="7218363" y="1427163"/>
          <p14:tracePt t="98428" x="7229475" y="1439863"/>
          <p14:tracePt t="98438" x="7242175" y="1450975"/>
          <p14:tracePt t="98443" x="7267575" y="1450975"/>
          <p14:tracePt t="98451" x="7280275" y="1463675"/>
          <p14:tracePt t="98459" x="7305675" y="1476375"/>
          <p14:tracePt t="98546" x="7318375" y="1476375"/>
          <p14:tracePt t="98572" x="7329488" y="1489075"/>
          <p14:tracePt t="98667" x="7354888" y="1489075"/>
          <p14:tracePt t="98788" x="7380288" y="1514475"/>
          <p14:tracePt t="98795" x="7442200" y="1539875"/>
          <p14:tracePt t="98804" x="7467600" y="1563688"/>
          <p14:tracePt t="98811" x="7505700" y="1576388"/>
          <p14:tracePt t="98821" x="7531100" y="1589088"/>
          <p14:tracePt t="98827" x="7567613" y="1614488"/>
          <p14:tracePt t="98837" x="7593013" y="1614488"/>
          <p14:tracePt t="98842" x="7618413" y="1627188"/>
          <p14:tracePt t="98851" x="7642225" y="1639888"/>
          <p14:tracePt t="98857" x="7680325" y="1652588"/>
          <p14:tracePt t="98866" x="7693025" y="1652588"/>
          <p14:tracePt t="98873" x="7742238" y="1663700"/>
          <p14:tracePt t="98882" x="7754938" y="1676400"/>
          <p14:tracePt t="98889" x="7780338" y="1676400"/>
          <p14:tracePt t="98898" x="7793038" y="1676400"/>
          <p14:tracePt t="98907" x="7831138" y="1689100"/>
          <p14:tracePt t="98917" x="7854950" y="1701800"/>
          <p14:tracePt t="98925" x="7905750" y="1727200"/>
          <p14:tracePt t="98932" x="7943850" y="1739900"/>
          <p14:tracePt t="98939" x="8005763" y="1765300"/>
          <p14:tracePt t="98946" x="8093075" y="1801813"/>
          <p14:tracePt t="98957" x="8193088" y="1852613"/>
          <p14:tracePt t="98962" x="8267700" y="1889125"/>
          <p14:tracePt t="98971" x="8331200" y="1901825"/>
          <p14:tracePt t="98980" x="8380413" y="1927225"/>
          <p14:tracePt t="98989" x="8405813" y="1939925"/>
          <p14:tracePt t="98996" x="8431213" y="1939925"/>
          <p14:tracePt t="99067" x="8431213" y="1927225"/>
          <p14:tracePt t="99073" x="8431213" y="1914525"/>
          <p14:tracePt t="99123" x="8431213" y="1901825"/>
          <p14:tracePt t="99210" x="8405813" y="1876425"/>
          <p14:tracePt t="99219" x="8393113" y="1865313"/>
          <p14:tracePt t="99226" x="8393113" y="1852613"/>
          <p14:tracePt t="99234" x="8380413" y="1852613"/>
          <p14:tracePt t="99242" x="8356600" y="1839913"/>
          <p14:tracePt t="99250" x="8356600" y="1827213"/>
          <p14:tracePt t="99258" x="8343900" y="1814513"/>
          <p14:tracePt t="99266" x="8305800" y="1801813"/>
          <p14:tracePt t="99274" x="8293100" y="1789113"/>
          <p14:tracePt t="99281" x="8267700" y="1776413"/>
          <p14:tracePt t="99290" x="8256588" y="1776413"/>
          <p14:tracePt t="99298" x="8231188" y="1752600"/>
          <p14:tracePt t="99306" x="8218488" y="1752600"/>
          <p14:tracePt t="99314" x="8193088" y="1727200"/>
          <p14:tracePt t="99322" x="8156575" y="1727200"/>
          <p14:tracePt t="99330" x="8118475" y="1701800"/>
          <p14:tracePt t="99338" x="8105775" y="1689100"/>
          <p14:tracePt t="99345" x="8043863" y="1652588"/>
          <p14:tracePt t="99354" x="8018463" y="1639888"/>
          <p14:tracePt t="99362" x="7993063" y="1614488"/>
          <p14:tracePt t="99371" x="7967663" y="1601788"/>
          <p14:tracePt t="99378" x="7943850" y="1589088"/>
          <p14:tracePt t="99394" x="7931150" y="1576388"/>
          <p14:tracePt t="99403" x="7918450" y="1576388"/>
          <p14:tracePt t="99483" x="7931150" y="1576388"/>
          <p14:tracePt t="99530" x="7943850" y="1576388"/>
          <p14:tracePt t="99546" x="7954963" y="1576388"/>
          <p14:tracePt t="99596" x="7954963" y="1589088"/>
          <p14:tracePt t="99622" x="7967663" y="1589088"/>
          <p14:tracePt t="100507" x="7954963" y="1589088"/>
          <p14:tracePt t="100548" x="7931150" y="1589088"/>
          <p14:tracePt t="100555" x="7931150" y="1576388"/>
          <p14:tracePt t="100563" x="7918450" y="1501775"/>
          <p14:tracePt t="100571" x="7893050" y="1450975"/>
          <p14:tracePt t="100579" x="7893050" y="1427163"/>
          <p14:tracePt t="100588" x="7867650" y="1401763"/>
          <p14:tracePt t="100594" x="7867650" y="1376363"/>
          <p14:tracePt t="100604" x="7854950" y="1350963"/>
          <p14:tracePt t="100610" x="7831138" y="1314450"/>
          <p14:tracePt t="100621" x="7831138" y="1289050"/>
          <p14:tracePt t="100625" x="7818438" y="1276350"/>
          <p14:tracePt t="100634" x="7805738" y="1263650"/>
          <p14:tracePt t="100642" x="7805738" y="1250950"/>
          <p14:tracePt t="100650" x="7805738" y="1238250"/>
          <p14:tracePt t="100674" x="7793038" y="1238250"/>
          <p14:tracePt t="100690" x="7793038" y="1227138"/>
          <p14:tracePt t="100698" x="7793038" y="1201738"/>
          <p14:tracePt t="100706" x="7793038" y="1189038"/>
          <p14:tracePt t="100714" x="7793038" y="1150938"/>
          <p14:tracePt t="100722" x="7793038" y="1125538"/>
          <p14:tracePt t="100730" x="7793038" y="1063625"/>
          <p14:tracePt t="100738" x="7793038" y="1038225"/>
          <p14:tracePt t="100746" x="7793038" y="1001713"/>
          <p14:tracePt t="100754" x="7793038" y="963613"/>
          <p14:tracePt t="100762" x="7793038" y="938213"/>
          <p14:tracePt t="100770" x="7805738" y="889000"/>
          <p14:tracePt t="100778" x="7805738" y="863600"/>
          <p14:tracePt t="100788" x="7805738" y="838200"/>
          <p14:tracePt t="100794" x="7805738" y="801688"/>
          <p14:tracePt t="100803" x="7805738" y="776288"/>
          <p14:tracePt t="100810" x="7818438" y="738188"/>
          <p14:tracePt t="100819" x="7818438" y="700088"/>
          <p14:tracePt t="100828" x="7818438" y="676275"/>
          <p14:tracePt t="100842" x="7818438" y="638175"/>
          <p14:tracePt t="100845" x="7818438" y="600075"/>
          <p14:tracePt t="100851" x="7818438" y="576263"/>
          <p14:tracePt t="100859" x="7818438" y="550863"/>
          <p14:tracePt t="100866" x="7818438" y="525463"/>
          <p14:tracePt t="100874" x="7818438" y="487363"/>
          <p14:tracePt t="100884" x="7818438" y="463550"/>
          <p14:tracePt t="100891" x="7818438" y="438150"/>
          <p14:tracePt t="100906" x="7818438" y="425450"/>
          <p14:tracePt t="100914" x="7831138" y="412750"/>
          <p14:tracePt t="100922" x="7831138" y="387350"/>
          <p14:tracePt t="100930" x="7843838" y="374650"/>
          <p14:tracePt t="100938" x="7854950" y="363538"/>
          <p14:tracePt t="100946" x="7867650" y="325438"/>
          <p14:tracePt t="100955" x="7867650" y="312738"/>
          <p14:tracePt t="100962" x="7905750" y="300038"/>
          <p14:tracePt t="100971" x="7931150" y="287338"/>
          <p14:tracePt t="100978" x="7931150" y="274638"/>
          <p14:tracePt t="100991" x="7954963" y="274638"/>
          <p14:tracePt t="100996" x="7980363" y="274638"/>
          <p14:tracePt t="101007" x="7980363" y="263525"/>
          <p14:tracePt t="101011" x="7993063" y="250825"/>
          <p14:tracePt t="101028" x="8018463" y="250825"/>
          <p14:tracePt t="101037" x="8031163" y="250825"/>
          <p14:tracePt t="101042" x="8054975" y="238125"/>
          <p14:tracePt t="101058" x="8067675" y="238125"/>
          <p14:tracePt t="101074" x="8093075" y="238125"/>
          <p14:tracePt t="101082" x="8118475" y="238125"/>
          <p14:tracePt t="101090" x="8131175" y="274638"/>
          <p14:tracePt t="101099" x="8167688" y="300038"/>
          <p14:tracePt t="101106" x="8193088" y="325438"/>
          <p14:tracePt t="101114" x="8243888" y="350838"/>
          <p14:tracePt t="101122" x="8256588" y="387350"/>
          <p14:tracePt t="101130" x="8280400" y="412750"/>
          <p14:tracePt t="101138" x="8318500" y="438150"/>
          <p14:tracePt t="101146" x="8331200" y="450850"/>
          <p14:tracePt t="101155" x="8343900" y="463550"/>
          <p14:tracePt t="101162" x="8367713" y="476250"/>
          <p14:tracePt t="101170" x="8367713" y="487363"/>
          <p14:tracePt t="101178" x="8380413" y="500063"/>
          <p14:tracePt t="101194" x="8393113" y="500063"/>
          <p14:tracePt t="101219" x="8393113" y="512763"/>
          <p14:tracePt t="101234" x="8405813" y="525463"/>
          <p14:tracePt t="101242" x="8431213" y="563563"/>
          <p14:tracePt t="101250" x="8469313" y="612775"/>
          <p14:tracePt t="101258" x="8518525" y="663575"/>
          <p14:tracePt t="101266" x="8531225" y="700088"/>
          <p14:tracePt t="101274" x="8556625" y="750888"/>
          <p14:tracePt t="101282" x="8569325" y="776288"/>
          <p14:tracePt t="101290" x="8580438" y="801688"/>
          <p14:tracePt t="101298" x="8580438" y="812800"/>
          <p14:tracePt t="101306" x="8593138" y="825500"/>
          <p14:tracePt t="101628" x="8580438" y="825500"/>
          <p14:tracePt t="101635" x="8556625" y="812800"/>
          <p14:tracePt t="101643" x="8556625" y="801688"/>
          <p14:tracePt t="101650" x="8531225" y="801688"/>
          <p14:tracePt t="101666" x="8505825" y="801688"/>
          <p14:tracePt t="101682" x="8480425" y="788988"/>
          <p14:tracePt t="101698" x="8480425" y="776288"/>
          <p14:tracePt t="101706" x="8456613" y="776288"/>
          <p14:tracePt t="101731" x="8431213" y="776288"/>
          <p14:tracePt t="101739" x="8418513" y="788988"/>
          <p14:tracePt t="101747" x="8405813" y="812800"/>
          <p14:tracePt t="101758" x="8405813" y="825500"/>
          <p14:tracePt t="101763" x="8405813" y="863600"/>
          <p14:tracePt t="101772" x="8393113" y="876300"/>
          <p14:tracePt t="101780" x="8380413" y="901700"/>
          <p14:tracePt t="101791" x="8367713" y="925513"/>
          <p14:tracePt t="101796" x="8367713" y="950913"/>
          <p14:tracePt t="101805" x="8356600" y="976313"/>
          <p14:tracePt t="101811" x="8331200" y="1014413"/>
          <p14:tracePt t="101819" x="8318500" y="1038225"/>
          <p14:tracePt t="101826" x="8293100" y="1063625"/>
          <p14:tracePt t="101834" x="8267700" y="1076325"/>
          <p14:tracePt t="101843" x="8243888" y="1089025"/>
          <p14:tracePt t="101851" x="8231188" y="1101725"/>
          <p14:tracePt t="101860" x="8218488" y="1101725"/>
          <p14:tracePt t="101875" x="8205788" y="1101725"/>
          <p14:tracePt t="101883" x="8193088" y="1101725"/>
          <p14:tracePt t="101890" x="8193088" y="1114425"/>
          <p14:tracePt t="101907" x="8180388" y="1114425"/>
          <p14:tracePt t="101922" x="8156575" y="1114425"/>
          <p14:tracePt t="101947" x="8131175" y="1125538"/>
          <p14:tracePt t="101962" x="8131175" y="1138238"/>
          <p14:tracePt t="102042" x="8105775" y="1138238"/>
          <p14:tracePt t="102083" x="8118475" y="1138238"/>
          <p14:tracePt t="102090" x="8131175" y="1150938"/>
          <p14:tracePt t="102097" x="8167688" y="1163638"/>
          <p14:tracePt t="102105" x="8205788" y="1163638"/>
          <p14:tracePt t="102115" x="8256588" y="1176338"/>
          <p14:tracePt t="102123" x="8318500" y="1176338"/>
          <p14:tracePt t="102132" x="8380413" y="1189038"/>
          <p14:tracePt t="102140" x="8431213" y="1189038"/>
          <p14:tracePt t="102149" x="8518525" y="1189038"/>
          <p14:tracePt t="102155" x="8593138" y="1201738"/>
          <p14:tracePt t="102163" x="8656638" y="1201738"/>
          <p14:tracePt t="102171" x="8705850" y="1201738"/>
          <p14:tracePt t="102178" x="8743950" y="1201738"/>
          <p14:tracePt t="102188" x="8780463" y="1201738"/>
          <p14:tracePt t="102194" x="8793163" y="1201738"/>
          <p14:tracePt t="102203" x="8831263" y="1201738"/>
          <p14:tracePt t="102211" x="8843963" y="1201738"/>
          <p14:tracePt t="102223" x="8856663" y="1201738"/>
          <p14:tracePt t="102228" x="8882063" y="1201738"/>
          <p14:tracePt t="102243" x="8893175" y="1201738"/>
          <p14:tracePt t="102250" x="8905875" y="1201738"/>
          <p14:tracePt t="102564" x="8905875" y="1189038"/>
          <p14:tracePt t="103105" x="8905875" y="1176338"/>
          <p14:tracePt t="103451" x="8893175" y="1163638"/>
          <p14:tracePt t="103458" x="8893175" y="1063625"/>
          <p14:tracePt t="103467" x="8905875" y="1001713"/>
          <p14:tracePt t="103475" x="8918575" y="963613"/>
          <p14:tracePt t="103483" x="8918575" y="938213"/>
          <p14:tracePt t="103491" x="8943975" y="889000"/>
          <p14:tracePt t="103499" x="8969375" y="825500"/>
          <p14:tracePt t="103507" x="8982075" y="788988"/>
          <p14:tracePt t="103514" x="9031288" y="738188"/>
          <p14:tracePt t="103522" x="9056688" y="688975"/>
          <p14:tracePt t="103530" x="9069388" y="650875"/>
          <p14:tracePt t="103540" x="9082088" y="588963"/>
          <p14:tracePt t="103547" x="9082088" y="538163"/>
          <p14:tracePt t="103555" x="9105900" y="512763"/>
          <p14:tracePt t="103562" x="9105900" y="463550"/>
          <p14:tracePt t="103571" x="9118600" y="425450"/>
          <p14:tracePt t="103578" x="9118600" y="412750"/>
          <p14:tracePt t="103587" x="9118600" y="374650"/>
          <p14:tracePt t="103594" x="9118600" y="350838"/>
          <p14:tracePt t="103603" x="9118600" y="312738"/>
          <p14:tracePt t="103612" x="9118600" y="287338"/>
          <p14:tracePt t="103623" x="9118600" y="263525"/>
          <p14:tracePt t="103627" x="9105900" y="225425"/>
          <p14:tracePt t="103638" x="9105900" y="200025"/>
          <p14:tracePt t="103642" x="9082088" y="174625"/>
          <p14:tracePt t="103650" x="9043988" y="150813"/>
          <p14:tracePt t="103658" x="9005888" y="125413"/>
          <p14:tracePt t="103666" x="8956675" y="100013"/>
          <p14:tracePt t="103674" x="8831263" y="61913"/>
          <p14:tracePt t="103682" x="8756650" y="25400"/>
          <p14:tracePt t="103828" x="7254875" y="125413"/>
          <p14:tracePt t="103836" x="7205663" y="200025"/>
          <p14:tracePt t="103844" x="7180263" y="250825"/>
          <p14:tracePt t="103851" x="7154863" y="287338"/>
          <p14:tracePt t="103859" x="7154863" y="312738"/>
          <p14:tracePt t="103867" x="7142163" y="338138"/>
          <p14:tracePt t="103875" x="7142163" y="350838"/>
          <p14:tracePt t="103883" x="7129463" y="363538"/>
          <p14:tracePt t="103890" x="7129463" y="374650"/>
          <p14:tracePt t="103900" x="7129463" y="387350"/>
          <p14:tracePt t="103908" x="7129463" y="400050"/>
          <p14:tracePt t="103914" x="7118350" y="412750"/>
          <p14:tracePt t="103922" x="7118350" y="425450"/>
          <p14:tracePt t="103930" x="7105650" y="438150"/>
          <p14:tracePt t="103938" x="7105650" y="476250"/>
          <p14:tracePt t="103946" x="7105650" y="487363"/>
          <p14:tracePt t="103954" x="7105650" y="525463"/>
          <p14:tracePt t="103962" x="7118350" y="550863"/>
          <p14:tracePt t="103975" x="7118350" y="576263"/>
          <p14:tracePt t="103980" x="7142163" y="588963"/>
          <p14:tracePt t="103992" x="7142163" y="600075"/>
          <p14:tracePt t="104006" x="7154863" y="612775"/>
          <p14:tracePt t="104021" x="7167563" y="612775"/>
          <p14:tracePt t="104066" x="7180263" y="625475"/>
          <p14:tracePt t="104444" x="7180263" y="638175"/>
          <p14:tracePt t="104460" x="7154863" y="650875"/>
          <p14:tracePt t="104468" x="7129463" y="688975"/>
          <p14:tracePt t="104476" x="7105650" y="725488"/>
          <p14:tracePt t="104483" x="7054850" y="801688"/>
          <p14:tracePt t="104490" x="7016750" y="863600"/>
          <p14:tracePt t="104499" x="6967538" y="938213"/>
          <p14:tracePt t="104506" x="6916738" y="1038225"/>
          <p14:tracePt t="104515" x="6854825" y="1125538"/>
          <p14:tracePt t="104523" x="6767513" y="1227138"/>
          <p14:tracePt t="104531" x="6654800" y="1339850"/>
          <p14:tracePt t="104539" x="6567488" y="1439863"/>
          <p14:tracePt t="104548" x="6454775" y="1576388"/>
          <p14:tracePt t="104557" x="6367463" y="1701800"/>
          <p14:tracePt t="104562" x="6267450" y="1827213"/>
          <p14:tracePt t="104572" x="6142038" y="1901825"/>
          <p14:tracePt t="104578" x="6029325" y="2014538"/>
          <p14:tracePt t="104587" x="5903913" y="2139950"/>
          <p14:tracePt t="104594" x="5741988" y="2265363"/>
          <p14:tracePt t="104604" x="5641975" y="2378075"/>
          <p14:tracePt t="104612" x="5491163" y="2490788"/>
          <p14:tracePt t="104621" x="5403850" y="2590800"/>
          <p14:tracePt t="104627" x="5303838" y="2690813"/>
          <p14:tracePt t="104638" x="5216525" y="2790825"/>
          <p14:tracePt t="104646" x="5153025" y="2878138"/>
          <p14:tracePt t="104651" x="5065713" y="2952750"/>
          <p14:tracePt t="104659" x="5029200" y="3028950"/>
          <p14:tracePt t="104667" x="4953000" y="3090863"/>
          <p14:tracePt t="104675" x="4903788" y="3165475"/>
          <p14:tracePt t="104683" x="4865688" y="3216275"/>
          <p14:tracePt t="104691" x="4829175" y="3228975"/>
          <p14:tracePt t="104699" x="4816475" y="3267075"/>
          <p14:tracePt t="104708" x="4791075" y="3290888"/>
          <p14:tracePt t="104715" x="4752975" y="3303588"/>
          <p14:tracePt t="104723" x="4740275" y="3328988"/>
          <p14:tracePt t="104731" x="4703763" y="3341688"/>
          <p14:tracePt t="104740" x="4665663" y="3341688"/>
          <p14:tracePt t="104747" x="4640263" y="3354388"/>
          <p14:tracePt t="104756" x="4616450" y="3354388"/>
          <p14:tracePt t="104762" x="4578350" y="3367088"/>
          <p14:tracePt t="104771" x="4552950" y="3378200"/>
          <p14:tracePt t="104778" x="4516438" y="3378200"/>
          <p14:tracePt t="104788" x="4465638" y="3378200"/>
          <p14:tracePt t="104804" x="4278313" y="3390900"/>
          <p14:tracePt t="104810" x="4203700" y="3390900"/>
          <p14:tracePt t="104818" x="4114800" y="3390900"/>
          <p14:tracePt t="104828" x="4014788" y="3390900"/>
          <p14:tracePt t="104838" x="3927475" y="3403600"/>
          <p14:tracePt t="104843" x="3840163" y="3403600"/>
          <p14:tracePt t="104851" x="3727450" y="3403600"/>
          <p14:tracePt t="104859" x="3652838" y="3403600"/>
          <p14:tracePt t="104867" x="3602038" y="3403600"/>
          <p14:tracePt t="104875" x="3565525" y="3403600"/>
          <p14:tracePt t="104883" x="3527425" y="3403600"/>
          <p14:tracePt t="104890" x="3502025" y="3403600"/>
          <p14:tracePt t="104908" x="3465513" y="3403600"/>
          <p14:tracePt t="104915" x="3452813" y="3403600"/>
          <p14:tracePt t="104922" x="3440113" y="3403600"/>
          <p14:tracePt t="104939" x="3440113" y="3378200"/>
          <p14:tracePt t="104946" x="3440113" y="3341688"/>
          <p14:tracePt t="104955" x="3478213" y="3328988"/>
          <p14:tracePt t="104962" x="3514725" y="3303588"/>
          <p14:tracePt t="104975" x="3527425" y="3303588"/>
          <p14:tracePt t="104979" x="3565525" y="3278188"/>
          <p14:tracePt t="104992" x="3602038" y="3267075"/>
          <p14:tracePt t="104993" x="3627438" y="3267075"/>
          <p14:tracePt t="105002" x="3652838" y="3254375"/>
          <p14:tracePt t="105010" x="3678238" y="3228975"/>
          <p14:tracePt t="105018" x="3702050" y="3228975"/>
          <p14:tracePt t="105034" x="3714750" y="3228975"/>
          <p14:tracePt t="105042" x="3727450" y="3216275"/>
          <p14:tracePt t="105058" x="3752850" y="3203575"/>
          <p14:tracePt t="105074" x="3765550" y="3203575"/>
          <p14:tracePt t="105082" x="3765550" y="3190875"/>
          <p14:tracePt t="105089" x="3778250" y="3190875"/>
          <p14:tracePt t="105098" x="3778250" y="3178175"/>
          <p14:tracePt t="105106" x="3778250" y="3165475"/>
          <p14:tracePt t="105122" x="3778250" y="3154363"/>
          <p14:tracePt t="105130" x="3790950" y="3154363"/>
          <p14:tracePt t="105146" x="3790950" y="3141663"/>
          <p14:tracePt t="105162" x="3802063" y="3128963"/>
          <p14:tracePt t="105178" x="3802063" y="3116263"/>
          <p14:tracePt t="105195" x="3814763" y="3116263"/>
          <p14:tracePt t="105498" x="3790950" y="3116263"/>
          <p14:tracePt t="105514" x="3778250" y="3116263"/>
          <p14:tracePt t="105522" x="3765550" y="3128963"/>
          <p14:tracePt t="105530" x="3752850" y="3141663"/>
          <p14:tracePt t="105538" x="3740150" y="3154363"/>
          <p14:tracePt t="105546" x="3727450" y="3165475"/>
          <p14:tracePt t="105555" x="3727450" y="3190875"/>
          <p14:tracePt t="105564" x="3727450" y="3203575"/>
          <p14:tracePt t="105575" x="3727450" y="3216275"/>
          <p14:tracePt t="105580" x="3714750" y="3228975"/>
          <p14:tracePt t="105595" x="3714750" y="3241675"/>
          <p14:tracePt t="105643" x="3727450" y="3241675"/>
          <p14:tracePt t="105659" x="3727450" y="3254375"/>
          <p14:tracePt t="105699" x="3752850" y="3254375"/>
          <p14:tracePt t="105707" x="3778250" y="3254375"/>
          <p14:tracePt t="105844" x="3802063" y="3254375"/>
          <p14:tracePt t="105852" x="3827463" y="3254375"/>
          <p14:tracePt t="105858" x="3840163" y="3241675"/>
          <p14:tracePt t="105866" x="3852863" y="3228975"/>
          <p14:tracePt t="105890" x="3852863" y="3216275"/>
          <p14:tracePt t="105947" x="3852863" y="3203575"/>
          <p14:tracePt t="105979" x="3865563" y="3203575"/>
          <p14:tracePt t="106114" x="3852863" y="3178175"/>
          <p14:tracePt t="106122" x="3765550" y="3141663"/>
          <p14:tracePt t="106130" x="3665538" y="3103563"/>
          <p14:tracePt t="106139" x="3589338" y="3065463"/>
          <p14:tracePt t="106147" x="3502025" y="3041650"/>
          <p14:tracePt t="106157" x="3452813" y="3028950"/>
          <p14:tracePt t="106163" x="3440113" y="3016250"/>
          <p14:tracePt t="106173" x="3402013" y="3016250"/>
          <p14:tracePt t="106180" x="3327400" y="3016250"/>
          <p14:tracePt t="106206" x="3314700" y="3016250"/>
          <p14:tracePt t="106211" x="3314700" y="3003550"/>
          <p14:tracePt t="106755" x="3314700" y="2990850"/>
          <p14:tracePt t="107226" x="3314700" y="2978150"/>
          <p14:tracePt t="107234" x="3352800" y="2890838"/>
          <p14:tracePt t="107241" x="3402013" y="2840038"/>
          <p14:tracePt t="107250" x="3452813" y="2790825"/>
          <p14:tracePt t="107258" x="3465513" y="2778125"/>
          <p14:tracePt t="107274" x="3465513" y="2765425"/>
          <p14:tracePt t="107281" x="3478213" y="2765425"/>
          <p14:tracePt t="107373" x="3489325" y="2765425"/>
          <p14:tracePt t="107492" x="3489325" y="2728913"/>
          <p14:tracePt t="107500" x="3502025" y="2678113"/>
          <p14:tracePt t="107508" x="3502025" y="2652713"/>
          <p14:tracePt t="107515" x="3514725" y="2640013"/>
          <p14:tracePt t="107531" x="3527425" y="2627313"/>
          <p14:tracePt t="107562" x="3527425" y="2616200"/>
          <p14:tracePt t="107708" x="3527425" y="2590800"/>
          <p14:tracePt t="107716" x="3552825" y="2565400"/>
          <p14:tracePt t="107723" x="3578225" y="2540000"/>
          <p14:tracePt t="107731" x="3602038" y="2516188"/>
          <p14:tracePt t="107746" x="3627438" y="2516188"/>
          <p14:tracePt t="107756" x="3627438" y="2503488"/>
          <p14:tracePt t="107762" x="3652838" y="2503488"/>
          <p14:tracePt t="107772" x="3652838" y="2490788"/>
          <p14:tracePt t="107779" x="3652838" y="2478088"/>
          <p14:tracePt t="107788" x="3665538" y="2478088"/>
          <p14:tracePt t="107794" x="3665538" y="2465388"/>
          <p14:tracePt t="107826" x="3665538" y="2452688"/>
          <p14:tracePt t="107842" x="3665538" y="2427288"/>
          <p14:tracePt t="107851" x="3678238" y="2414588"/>
          <p14:tracePt t="107859" x="3678238" y="2390775"/>
          <p14:tracePt t="107874" x="3678238" y="2378075"/>
          <p14:tracePt t="107890" x="3678238" y="2365375"/>
          <p14:tracePt t="108499" x="3689350" y="2365375"/>
          <p14:tracePt t="108540" x="3689350" y="2352675"/>
          <p14:tracePt t="108930" x="3678238" y="2352675"/>
          <p14:tracePt t="109098" x="3665538" y="2352675"/>
          <p14:tracePt t="109154" x="3652838" y="2352675"/>
          <p14:tracePt t="109436" x="3614738" y="2352675"/>
          <p14:tracePt t="109444" x="3502025" y="2327275"/>
          <p14:tracePt t="109450" x="3276600" y="2278063"/>
          <p14:tracePt t="109458" x="3127375" y="2252663"/>
          <p14:tracePt t="109466" x="3001963" y="2252663"/>
          <p14:tracePt t="109474" x="2927350" y="2239963"/>
          <p14:tracePt t="109482" x="2840038" y="2239963"/>
          <p14:tracePt t="109490" x="2814638" y="2239963"/>
          <p14:tracePt t="109498" x="2801938" y="2239963"/>
          <p14:tracePt t="109506" x="2789238" y="2239963"/>
          <p14:tracePt t="109572" x="2801938" y="2239963"/>
          <p14:tracePt t="109579" x="2840038" y="2227263"/>
          <p14:tracePt t="109589" x="2863850" y="2227263"/>
          <p14:tracePt t="109596" x="2889250" y="2214563"/>
          <p14:tracePt t="109606" x="2940050" y="2214563"/>
          <p14:tracePt t="109610" x="3040063" y="2190750"/>
          <p14:tracePt t="109618" x="3101975" y="2190750"/>
          <p14:tracePt t="109626" x="3165475" y="2190750"/>
          <p14:tracePt t="109634" x="3240088" y="2190750"/>
          <p14:tracePt t="109642" x="3289300" y="2190750"/>
          <p14:tracePt t="109650" x="3352800" y="2190750"/>
          <p14:tracePt t="109658" x="3414713" y="2190750"/>
          <p14:tracePt t="109666" x="3465513" y="2190750"/>
          <p14:tracePt t="109674" x="3540125" y="2190750"/>
          <p14:tracePt t="109682" x="3602038" y="2201863"/>
          <p14:tracePt t="109690" x="3652838" y="2214563"/>
          <p14:tracePt t="109698" x="3752850" y="2227263"/>
          <p14:tracePt t="109706" x="3802063" y="2239963"/>
          <p14:tracePt t="109714" x="3852863" y="2252663"/>
          <p14:tracePt t="109722" x="3890963" y="2252663"/>
          <p14:tracePt t="109730" x="3902075" y="2252663"/>
          <p14:tracePt t="109738" x="3952875" y="2265363"/>
          <p14:tracePt t="109748" x="3965575" y="2278063"/>
          <p14:tracePt t="109758" x="3978275" y="2278063"/>
          <p14:tracePt t="109766" x="4002088" y="2278063"/>
          <p14:tracePt t="109779" x="4027488" y="2290763"/>
          <p14:tracePt t="109788" x="4065588" y="2303463"/>
          <p14:tracePt t="109794" x="4114800" y="2314575"/>
          <p14:tracePt t="109802" x="4152900" y="2314575"/>
          <p14:tracePt t="109810" x="4191000" y="2314575"/>
          <p14:tracePt t="109818" x="4214813" y="2327275"/>
          <p14:tracePt t="109826" x="4252913" y="2339975"/>
          <p14:tracePt t="109834" x="4265613" y="2339975"/>
          <p14:tracePt t="109842" x="4291013" y="2352675"/>
          <p14:tracePt t="109850" x="4303713" y="2352675"/>
          <p14:tracePt t="109866" x="4314825" y="2352675"/>
          <p14:tracePt t="109874" x="4327525" y="2352675"/>
          <p14:tracePt t="110122" x="4314825" y="2427288"/>
          <p14:tracePt t="110130" x="4314825" y="2527300"/>
          <p14:tracePt t="110138" x="4303713" y="2578100"/>
          <p14:tracePt t="110146" x="4291013" y="2627313"/>
          <p14:tracePt t="110156" x="4291013" y="2703513"/>
          <p14:tracePt t="110162" x="4278313" y="2765425"/>
          <p14:tracePt t="110172" x="4265613" y="2828925"/>
          <p14:tracePt t="110178" x="4252913" y="2865438"/>
          <p14:tracePt t="110188" x="4240213" y="2903538"/>
          <p14:tracePt t="110194" x="4227513" y="2941638"/>
          <p14:tracePt t="110202" x="4227513" y="2952750"/>
          <p14:tracePt t="110210" x="4227513" y="2978150"/>
          <p14:tracePt t="110338" x="4214813" y="2978150"/>
          <p14:tracePt t="110346" x="4191000" y="2978150"/>
          <p14:tracePt t="110354" x="4178300" y="2978150"/>
          <p14:tracePt t="110362" x="4152900" y="2978150"/>
          <p14:tracePt t="110372" x="4127500" y="2978150"/>
          <p14:tracePt t="110378" x="4090988" y="2978150"/>
          <p14:tracePt t="110388" x="4065588" y="2978150"/>
          <p14:tracePt t="110394" x="4052888" y="2965450"/>
          <p14:tracePt t="110402" x="4027488" y="2952750"/>
          <p14:tracePt t="110411" x="3978275" y="2952750"/>
          <p14:tracePt t="110418" x="3940175" y="2952750"/>
          <p14:tracePt t="110426" x="3914775" y="2952750"/>
          <p14:tracePt t="110434" x="3890963" y="2952750"/>
          <p14:tracePt t="110442" x="3852863" y="2952750"/>
          <p14:tracePt t="110458" x="3827463" y="2965450"/>
          <p14:tracePt t="110474" x="3814763" y="2965450"/>
          <p14:tracePt t="110482" x="3802063" y="2965450"/>
          <p14:tracePt t="110498" x="3778250" y="2978150"/>
          <p14:tracePt t="110573" x="3778250" y="2990850"/>
          <p14:tracePt t="110587" x="3778250" y="3016250"/>
          <p14:tracePt t="110594" x="3790950" y="3041650"/>
          <p14:tracePt t="110602" x="3814763" y="3065463"/>
          <p14:tracePt t="110610" x="3840163" y="3078163"/>
          <p14:tracePt t="110618" x="3865563" y="3103563"/>
          <p14:tracePt t="110626" x="3890963" y="3141663"/>
          <p14:tracePt t="110634" x="3914775" y="3165475"/>
          <p14:tracePt t="110642" x="3952875" y="3216275"/>
          <p14:tracePt t="110650" x="4014788" y="3278188"/>
          <p14:tracePt t="110658" x="4040188" y="3316288"/>
          <p14:tracePt t="110666" x="4078288" y="3367088"/>
          <p14:tracePt t="110673" x="4114800" y="3403600"/>
          <p14:tracePt t="110682" x="4114800" y="3416300"/>
          <p14:tracePt t="110690" x="4140200" y="3454400"/>
          <p14:tracePt t="110706" x="4152900" y="3467100"/>
          <p14:tracePt t="110722" x="4165600" y="3467100"/>
          <p14:tracePt t="110842" x="4165600" y="3479800"/>
          <p14:tracePt t="110850" x="4165600" y="3490913"/>
          <p14:tracePt t="110858" x="4178300" y="3503613"/>
          <p14:tracePt t="111050" x="4178300" y="3454400"/>
          <p14:tracePt t="111059" x="4178300" y="3416300"/>
          <p14:tracePt t="111066" x="4178300" y="3378200"/>
          <p14:tracePt t="111074" x="4178300" y="3341688"/>
          <p14:tracePt t="111082" x="4178300" y="3316288"/>
          <p14:tracePt t="111090" x="4191000" y="3290888"/>
          <p14:tracePt t="111098" x="4191000" y="3241675"/>
          <p14:tracePt t="111106" x="4191000" y="3203575"/>
          <p14:tracePt t="111114" x="4191000" y="3178175"/>
          <p14:tracePt t="111122" x="4191000" y="3128963"/>
          <p14:tracePt t="111130" x="4191000" y="3078163"/>
          <p14:tracePt t="111139" x="4203700" y="3028950"/>
          <p14:tracePt t="111148" x="4203700" y="2978150"/>
          <p14:tracePt t="111158" x="4203700" y="2952750"/>
          <p14:tracePt t="111163" x="4203700" y="2903538"/>
          <p14:tracePt t="111171" x="4214813" y="2852738"/>
          <p14:tracePt t="111178" x="4227513" y="2828925"/>
          <p14:tracePt t="111188" x="4240213" y="2765425"/>
          <p14:tracePt t="111194" x="4252913" y="2728913"/>
          <p14:tracePt t="111202" x="4252913" y="2703513"/>
          <p14:tracePt t="111210" x="4265613" y="2678113"/>
          <p14:tracePt t="111218" x="4265613" y="2665413"/>
          <p14:tracePt t="111226" x="4265613" y="2640013"/>
          <p14:tracePt t="111234" x="4278313" y="2627313"/>
          <p14:tracePt t="111242" x="4291013" y="2616200"/>
          <p14:tracePt t="111258" x="4291013" y="2603500"/>
          <p14:tracePt t="111274" x="4303713" y="2578100"/>
          <p14:tracePt t="111290" x="4303713" y="2565400"/>
          <p14:tracePt t="111298" x="4303713" y="2552700"/>
          <p14:tracePt t="111307" x="4314825" y="2527300"/>
          <p14:tracePt t="111314" x="4327525" y="2516188"/>
          <p14:tracePt t="111322" x="4327525" y="2503488"/>
          <p14:tracePt t="111330" x="4327525" y="2490788"/>
          <p14:tracePt t="111338" x="4340225" y="2465388"/>
          <p14:tracePt t="111430" x="4352925" y="2452688"/>
          <p14:tracePt t="111435" x="4352925" y="2427288"/>
          <p14:tracePt t="111441" x="4352925" y="2414588"/>
          <p14:tracePt t="111450" x="4365625" y="2403475"/>
          <p14:tracePt t="111459" x="4378325" y="2403475"/>
          <p14:tracePt t="111466" x="4391025" y="2403475"/>
          <p14:tracePt t="111474" x="4391025" y="2390775"/>
          <p14:tracePt t="111540" x="4403725" y="2390775"/>
          <p14:tracePt t="111579" x="4416425" y="2390775"/>
          <p14:tracePt t="111590" x="4452938" y="2439988"/>
          <p14:tracePt t="111595" x="4491038" y="2465388"/>
          <p14:tracePt t="111604" x="4516438" y="2490788"/>
          <p14:tracePt t="111611" x="4540250" y="2516188"/>
          <p14:tracePt t="111619" x="4565650" y="2552700"/>
          <p14:tracePt t="111627" x="4591050" y="2565400"/>
          <p14:tracePt t="111635" x="4616450" y="2590800"/>
          <p14:tracePt t="111643" x="4627563" y="2616200"/>
          <p14:tracePt t="111650" x="4640263" y="2627313"/>
          <p14:tracePt t="111659" x="4652963" y="2627313"/>
          <p14:tracePt t="111666" x="4665663" y="2640013"/>
          <p14:tracePt t="111675" x="4678363" y="2640013"/>
          <p14:tracePt t="111690" x="4678363" y="2652713"/>
          <p14:tracePt t="111698" x="4691063" y="2652713"/>
          <p14:tracePt t="111714" x="4703763" y="2652713"/>
          <p14:tracePt t="111730" x="4716463" y="2665413"/>
          <p14:tracePt t="111746" x="4740275" y="2665413"/>
          <p14:tracePt t="111755" x="4765675" y="2665413"/>
          <p14:tracePt t="111762" x="4803775" y="2665413"/>
          <p14:tracePt t="111778" x="4816475" y="2665413"/>
          <p14:tracePt t="111788" x="4852988" y="2665413"/>
          <p14:tracePt t="111794" x="4865688" y="2665413"/>
          <p14:tracePt t="111802" x="4878388" y="2652713"/>
          <p14:tracePt t="111812" x="4891088" y="2652713"/>
          <p14:tracePt t="113260" x="4878388" y="2652713"/>
          <p14:tracePt t="113268" x="4840288" y="2678113"/>
          <p14:tracePt t="113275" x="4803775" y="2740025"/>
          <p14:tracePt t="113282" x="4778375" y="2752725"/>
          <p14:tracePt t="113290" x="4765675" y="2778125"/>
          <p14:tracePt t="113298" x="4727575" y="2816225"/>
          <p14:tracePt t="113306" x="4727575" y="2828925"/>
          <p14:tracePt t="113314" x="4703763" y="2852738"/>
          <p14:tracePt t="113322" x="4703763" y="2865438"/>
          <p14:tracePt t="113330" x="4691063" y="2890838"/>
          <p14:tracePt t="113339" x="4678363" y="2890838"/>
          <p14:tracePt t="113419" x="4678363" y="2903538"/>
          <p14:tracePt t="113790" x="4716463" y="2903538"/>
          <p14:tracePt t="113796" x="4891088" y="2903538"/>
          <p14:tracePt t="113806" x="4991100" y="2903538"/>
          <p14:tracePt t="113811" x="5091113" y="2903538"/>
          <p14:tracePt t="113818" x="5203825" y="2903538"/>
          <p14:tracePt t="113826" x="5278438" y="2903538"/>
          <p14:tracePt t="113834" x="5341938" y="2878138"/>
          <p14:tracePt t="113844" x="5378450" y="2878138"/>
          <p14:tracePt t="113852" x="5416550" y="2878138"/>
          <p14:tracePt t="113860" x="5454650" y="2865438"/>
          <p14:tracePt t="113867" x="5465763" y="2865438"/>
          <p14:tracePt t="114140" x="5429250" y="2852738"/>
          <p14:tracePt t="114147" x="5291138" y="2816225"/>
          <p14:tracePt t="114158" x="5116513" y="2752725"/>
          <p14:tracePt t="114162" x="4978400" y="2716213"/>
          <p14:tracePt t="114172" x="4829175" y="2652713"/>
          <p14:tracePt t="114178" x="4652963" y="2603500"/>
          <p14:tracePt t="114186" x="4403725" y="2516188"/>
          <p14:tracePt t="114195" x="4152900" y="2427288"/>
          <p14:tracePt t="114203" x="3878263" y="2314575"/>
          <p14:tracePt t="114210" x="3665538" y="2227263"/>
          <p14:tracePt t="114219" x="3414713" y="2165350"/>
          <p14:tracePt t="114227" x="3265488" y="2101850"/>
          <p14:tracePt t="114235" x="3165475" y="2078038"/>
          <p14:tracePt t="114242" x="3089275" y="2039938"/>
          <p14:tracePt t="114251" x="3052763" y="2027238"/>
          <p14:tracePt t="114259" x="3027363" y="2014538"/>
          <p14:tracePt t="114274" x="3014663" y="2001838"/>
          <p14:tracePt t="114555" x="2989263" y="2001838"/>
          <p14:tracePt t="114746" x="2989263" y="2027238"/>
          <p14:tracePt t="114754" x="3165475" y="2290763"/>
          <p14:tracePt t="114762" x="3614738" y="2640013"/>
          <p14:tracePt t="114771" x="4178300" y="2916238"/>
          <p14:tracePt t="114778" x="4565650" y="3065463"/>
          <p14:tracePt t="114785" x="4903788" y="3190875"/>
          <p14:tracePt t="114794" x="5141913" y="3241675"/>
          <p14:tracePt t="114803" x="5291138" y="3278188"/>
          <p14:tracePt t="114810" x="5391150" y="3278188"/>
          <p14:tracePt t="114818" x="5465763" y="3278188"/>
          <p14:tracePt t="114826" x="5491163" y="3278188"/>
          <p14:tracePt t="114850" x="5491163" y="3267075"/>
          <p14:tracePt t="114867" x="5491163" y="3241675"/>
          <p14:tracePt t="114874" x="5478463" y="3216275"/>
          <p14:tracePt t="114890" x="5441950" y="3178175"/>
          <p14:tracePt t="114898" x="5429250" y="3178175"/>
          <p14:tracePt t="114906" x="5416550" y="3154363"/>
          <p14:tracePt t="114916" x="5416550" y="3141663"/>
          <p14:tracePt t="114926" x="5403850" y="3128963"/>
          <p14:tracePt t="114932" x="5391150" y="3128963"/>
          <p14:tracePt t="114946" x="5353050" y="3078163"/>
          <p14:tracePt t="114956" x="5329238" y="3065463"/>
          <p14:tracePt t="114963" x="5291138" y="3054350"/>
          <p14:tracePt t="114972" x="5216525" y="3016250"/>
          <p14:tracePt t="114977" x="5129213" y="3003550"/>
          <p14:tracePt t="114986" x="5040313" y="2978150"/>
          <p14:tracePt t="114994" x="4903788" y="2965450"/>
          <p14:tracePt t="115002" x="4816475" y="2941638"/>
          <p14:tracePt t="115010" x="4727575" y="2916238"/>
          <p14:tracePt t="115018" x="4640263" y="2890838"/>
          <p14:tracePt t="115026" x="4591050" y="2878138"/>
          <p14:tracePt t="115034" x="4527550" y="2865438"/>
          <p14:tracePt t="115042" x="4503738" y="2852738"/>
          <p14:tracePt t="115050" x="4478338" y="2852738"/>
          <p14:tracePt t="115058" x="4452938" y="2852738"/>
          <p14:tracePt t="115066" x="4440238" y="2852738"/>
          <p14:tracePt t="115130" x="4427538" y="2852738"/>
          <p14:tracePt t="115138" x="4427538" y="2840038"/>
          <p14:tracePt t="115162" x="4416425" y="2816225"/>
          <p14:tracePt t="115178" x="4416425" y="2803525"/>
          <p14:tracePt t="115186" x="4416425" y="2790825"/>
          <p14:tracePt t="115194" x="4403725" y="2765425"/>
          <p14:tracePt t="115210" x="4403725" y="2752725"/>
          <p14:tracePt t="115218" x="4391025" y="2740025"/>
          <p14:tracePt t="115489" x="4378325" y="2740025"/>
          <p14:tracePt t="115554" x="4365625" y="2740025"/>
          <p14:tracePt t="115586" x="4352925" y="2740025"/>
          <p14:tracePt t="115884" x="4340225" y="2740025"/>
          <p14:tracePt t="116172" x="4314825" y="2740025"/>
          <p14:tracePt t="116178" x="4291013" y="2740025"/>
          <p14:tracePt t="116243" x="4303713" y="2752725"/>
          <p14:tracePt t="116251" x="4352925" y="2852738"/>
          <p14:tracePt t="116259" x="4416425" y="3016250"/>
          <p14:tracePt t="116267" x="4452938" y="3090863"/>
          <p14:tracePt t="116276" x="4516438" y="3165475"/>
          <p14:tracePt t="116283" x="4565650" y="3241675"/>
          <p14:tracePt t="116291" x="4616450" y="3316288"/>
          <p14:tracePt t="116298" x="4665663" y="3390900"/>
          <p14:tracePt t="116306" x="4691063" y="3441700"/>
          <p14:tracePt t="116314" x="4752975" y="3503613"/>
          <p14:tracePt t="116322" x="4803775" y="3567113"/>
          <p14:tracePt t="116330" x="4852988" y="3629025"/>
          <p14:tracePt t="116339" x="4903788" y="3703638"/>
          <p14:tracePt t="116346" x="4965700" y="3779838"/>
          <p14:tracePt t="116356" x="5040313" y="3854450"/>
          <p14:tracePt t="116362" x="5153025" y="3929063"/>
          <p14:tracePt t="116372" x="5191125" y="3967163"/>
          <p14:tracePt t="116378" x="5253038" y="4041775"/>
          <p14:tracePt t="116391" x="5329238" y="4092575"/>
          <p14:tracePt t="116397" x="5365750" y="4129088"/>
          <p14:tracePt t="116406" x="5391150" y="4154488"/>
          <p14:tracePt t="116413" x="5491163" y="4192588"/>
          <p14:tracePt t="116419" x="5541963" y="4217988"/>
          <p14:tracePt t="116434" x="5578475" y="4217988"/>
          <p14:tracePt t="116442" x="5578475" y="4230688"/>
          <p14:tracePt t="116450" x="5603875" y="4230688"/>
          <p14:tracePt t="116459" x="5603875" y="4241800"/>
          <p14:tracePt t="116466" x="5616575" y="4241800"/>
          <p14:tracePt t="116474" x="5641975" y="4241800"/>
          <p14:tracePt t="116482" x="5665788" y="4241800"/>
          <p14:tracePt t="116490" x="5678488" y="4241800"/>
          <p14:tracePt t="116498" x="5729288" y="4241800"/>
          <p14:tracePt t="116506" x="5791200" y="4254500"/>
          <p14:tracePt t="116514" x="5854700" y="4254500"/>
          <p14:tracePt t="116523" x="5929313" y="4267200"/>
          <p14:tracePt t="116530" x="5991225" y="4267200"/>
          <p14:tracePt t="116539" x="6042025" y="4279900"/>
          <p14:tracePt t="116546" x="6116638" y="4279900"/>
          <p14:tracePt t="116556" x="6180138" y="4279900"/>
          <p14:tracePt t="116562" x="6254750" y="4279900"/>
          <p14:tracePt t="116572" x="6329363" y="4279900"/>
          <p14:tracePt t="116578" x="6367463" y="4279900"/>
          <p14:tracePt t="116586" x="6416675" y="4279900"/>
          <p14:tracePt t="116594" x="6454775" y="4267200"/>
          <p14:tracePt t="116602" x="6492875" y="4254500"/>
          <p14:tracePt t="116610" x="6516688" y="4230688"/>
          <p14:tracePt t="116618" x="6567488" y="4217988"/>
          <p14:tracePt t="116626" x="6616700" y="4192588"/>
          <p14:tracePt t="116634" x="6680200" y="4154488"/>
          <p14:tracePt t="116642" x="6716713" y="4141788"/>
          <p14:tracePt t="116650" x="6754813" y="4117975"/>
          <p14:tracePt t="116658" x="6816725" y="4067175"/>
          <p14:tracePt t="116666" x="6829425" y="4029075"/>
          <p14:tracePt t="116674" x="6867525" y="4005263"/>
          <p14:tracePt t="116682" x="6892925" y="3992563"/>
          <p14:tracePt t="116690" x="6905625" y="3967163"/>
          <p14:tracePt t="116698" x="6905625" y="3954463"/>
          <p14:tracePt t="116706" x="6916738" y="3941763"/>
          <p14:tracePt t="116715" x="6929438" y="3916363"/>
          <p14:tracePt t="116722" x="6942138" y="3892550"/>
          <p14:tracePt t="116730" x="6954838" y="3867150"/>
          <p14:tracePt t="116739" x="6967538" y="3841750"/>
          <p14:tracePt t="116748" x="6967538" y="3829050"/>
          <p14:tracePt t="116758" x="6980238" y="3803650"/>
          <p14:tracePt t="116763" x="6980238" y="3792538"/>
          <p14:tracePt t="116774" x="6980238" y="3779838"/>
          <p14:tracePt t="116788" x="6992938" y="3754438"/>
          <p14:tracePt t="116948" x="6867525" y="3729038"/>
          <p14:tracePt t="116955" x="6780213" y="3716338"/>
          <p14:tracePt t="116963" x="6729413" y="3716338"/>
          <p14:tracePt t="116972" x="6667500" y="3703638"/>
          <p14:tracePt t="116978" x="6616700" y="3692525"/>
          <p14:tracePt t="116988" x="6567488" y="3692525"/>
          <p14:tracePt t="116995" x="6516688" y="3692525"/>
          <p14:tracePt t="117002" x="6429375" y="3692525"/>
          <p14:tracePt t="117010" x="6380163" y="3692525"/>
          <p14:tracePt t="117018" x="6329363" y="3692525"/>
          <p14:tracePt t="117026" x="6303963" y="3692525"/>
          <p14:tracePt t="117034" x="6267450" y="3692525"/>
          <p14:tracePt t="117066" x="6254750" y="3692525"/>
          <p14:tracePt t="117090" x="6242050" y="3703638"/>
          <p14:tracePt t="117098" x="6242050" y="3716338"/>
          <p14:tracePt t="117106" x="6229350" y="3741738"/>
          <p14:tracePt t="117114" x="6229350" y="3779838"/>
          <p14:tracePt t="117122" x="6216650" y="3829050"/>
          <p14:tracePt t="117131" x="6216650" y="3879850"/>
          <p14:tracePt t="117143" x="6229350" y="3954463"/>
          <p14:tracePt t="117148" x="6242050" y="4005263"/>
          <p14:tracePt t="117160" x="6242050" y="4041775"/>
          <p14:tracePt t="117164" x="6254750" y="4079875"/>
          <p14:tracePt t="117175" x="6280150" y="4092575"/>
          <p14:tracePt t="117178" x="6280150" y="4105275"/>
          <p14:tracePt t="117188" x="6303963" y="4105275"/>
          <p14:tracePt t="117195" x="6303963" y="4117975"/>
          <p14:tracePt t="117227" x="6316663" y="4117975"/>
          <p14:tracePt t="117235" x="6329363" y="4117975"/>
          <p14:tracePt t="117243" x="6342063" y="4117975"/>
          <p14:tracePt t="117251" x="6391275" y="4092575"/>
          <p14:tracePt t="117259" x="6416675" y="4067175"/>
          <p14:tracePt t="117267" x="6467475" y="4041775"/>
          <p14:tracePt t="117274" x="6467475" y="3979863"/>
          <p14:tracePt t="117282" x="6480175" y="3929063"/>
          <p14:tracePt t="117290" x="6492875" y="3879850"/>
          <p14:tracePt t="117299" x="6492875" y="3792538"/>
          <p14:tracePt t="117307" x="6492875" y="3754438"/>
          <p14:tracePt t="117316" x="6480175" y="3703638"/>
          <p14:tracePt t="117322" x="6416675" y="3667125"/>
          <p14:tracePt t="117330" x="6342063" y="3616325"/>
          <p14:tracePt t="117341" x="6254750" y="3567113"/>
          <p14:tracePt t="117346" x="6154738" y="3516313"/>
          <p14:tracePt t="117356" x="6054725" y="3490913"/>
          <p14:tracePt t="117362" x="5991225" y="3490913"/>
          <p14:tracePt t="117372" x="5916613" y="3479800"/>
          <p14:tracePt t="117378" x="5854700" y="3479800"/>
          <p14:tracePt t="117386" x="5803900" y="3479800"/>
          <p14:tracePt t="117394" x="5767388" y="3479800"/>
          <p14:tracePt t="117402" x="5729288" y="3479800"/>
          <p14:tracePt t="117410" x="5703888" y="3490913"/>
          <p14:tracePt t="117418" x="5678488" y="3503613"/>
          <p14:tracePt t="117426" x="5665788" y="3529013"/>
          <p14:tracePt t="117434" x="5654675" y="3541713"/>
          <p14:tracePt t="117442" x="5629275" y="3567113"/>
          <p14:tracePt t="117450" x="5629275" y="3579813"/>
          <p14:tracePt t="117466" x="5629275" y="3603625"/>
          <p14:tracePt t="117474" x="5629275" y="3629025"/>
          <p14:tracePt t="117481" x="5629275" y="3641725"/>
          <p14:tracePt t="117490" x="5654675" y="3654425"/>
          <p14:tracePt t="117498" x="5678488" y="3667125"/>
          <p14:tracePt t="117506" x="5729288" y="3679825"/>
          <p14:tracePt t="117514" x="5767388" y="3692525"/>
          <p14:tracePt t="117522" x="5803900" y="3703638"/>
          <p14:tracePt t="117532" x="5854700" y="3716338"/>
          <p14:tracePt t="117542" x="5891213" y="3716338"/>
          <p14:tracePt t="117549" x="5942013" y="3716338"/>
          <p14:tracePt t="117557" x="5991225" y="3716338"/>
          <p14:tracePt t="117562" x="6029325" y="3716338"/>
          <p14:tracePt t="117571" x="6042025" y="3716338"/>
          <p14:tracePt t="117578" x="6067425" y="3716338"/>
          <p14:tracePt t="117610" x="6078538" y="3716338"/>
          <p14:tracePt t="117643" x="6042025" y="3667125"/>
          <p14:tracePt t="117651" x="5978525" y="3603625"/>
          <p14:tracePt t="117659" x="5916613" y="3567113"/>
          <p14:tracePt t="117666" x="5878513" y="3541713"/>
          <p14:tracePt t="117674" x="5829300" y="3529013"/>
          <p14:tracePt t="117683" x="5791200" y="3516313"/>
          <p14:tracePt t="117691" x="5754688" y="3490913"/>
          <p14:tracePt t="117699" x="5703888" y="3490913"/>
          <p14:tracePt t="117715" x="5691188" y="3490913"/>
          <p14:tracePt t="117723" x="5678488" y="3490913"/>
          <p14:tracePt t="117730" x="5678488" y="3503613"/>
          <p14:tracePt t="117738" x="5678488" y="3541713"/>
          <p14:tracePt t="117746" x="5691188" y="3616325"/>
          <p14:tracePt t="117756" x="5741988" y="3654425"/>
          <p14:tracePt t="117762" x="5767388" y="3679825"/>
          <p14:tracePt t="117772" x="5842000" y="3716338"/>
          <p14:tracePt t="117778" x="5867400" y="3729038"/>
          <p14:tracePt t="117786" x="5891213" y="3729038"/>
          <p14:tracePt t="117794" x="5942013" y="3741738"/>
          <p14:tracePt t="117801" x="6003925" y="3754438"/>
          <p14:tracePt t="117810" x="6078538" y="3754438"/>
          <p14:tracePt t="117818" x="6142038" y="3754438"/>
          <p14:tracePt t="117826" x="6191250" y="3754438"/>
          <p14:tracePt t="117833" x="6229350" y="3754438"/>
          <p14:tracePt t="117842" x="6280150" y="3741738"/>
          <p14:tracePt t="117850" x="6303963" y="3741738"/>
          <p14:tracePt t="117858" x="6342063" y="3716338"/>
          <p14:tracePt t="117866" x="6367463" y="3703638"/>
          <p14:tracePt t="117874" x="6380163" y="3667125"/>
          <p14:tracePt t="117882" x="6380163" y="3641725"/>
          <p14:tracePt t="117890" x="6380163" y="3603625"/>
          <p14:tracePt t="117907" x="6367463" y="3554413"/>
          <p14:tracePt t="117914" x="6316663" y="3516313"/>
          <p14:tracePt t="117922" x="6267450" y="3479800"/>
          <p14:tracePt t="117932" x="6167438" y="3429000"/>
          <p14:tracePt t="117939" x="6091238" y="3390900"/>
          <p14:tracePt t="117946" x="6003925" y="3378200"/>
          <p14:tracePt t="117955" x="5916613" y="3378200"/>
          <p14:tracePt t="117962" x="5842000" y="3367088"/>
          <p14:tracePt t="117972" x="5803900" y="3367088"/>
          <p14:tracePt t="117981" x="5767388" y="3367088"/>
          <p14:tracePt t="117991" x="5754688" y="3378200"/>
          <p14:tracePt t="117995" x="5729288" y="3403600"/>
          <p14:tracePt t="118006" x="5729288" y="3429000"/>
          <p14:tracePt t="118011" x="5729288" y="3479800"/>
          <p14:tracePt t="118019" x="5741988" y="3554413"/>
          <p14:tracePt t="118027" x="5791200" y="3616325"/>
          <p14:tracePt t="118034" x="5842000" y="3654425"/>
          <p14:tracePt t="118043" x="5903913" y="3716338"/>
          <p14:tracePt t="118052" x="5942013" y="3754438"/>
          <p14:tracePt t="118059" x="6003925" y="3792538"/>
          <p14:tracePt t="118067" x="6078538" y="3816350"/>
          <p14:tracePt t="118074" x="6116638" y="3816350"/>
          <p14:tracePt t="118082" x="6180138" y="3829050"/>
          <p14:tracePt t="118091" x="6254750" y="3829050"/>
          <p14:tracePt t="118099" x="6303963" y="3829050"/>
          <p14:tracePt t="118107" x="6354763" y="3829050"/>
          <p14:tracePt t="118114" x="6403975" y="3829050"/>
          <p14:tracePt t="118122" x="6429375" y="3829050"/>
          <p14:tracePt t="118130" x="6454775" y="3829050"/>
          <p14:tracePt t="118146" x="6480175" y="3803650"/>
          <p14:tracePt t="118155" x="6480175" y="3779838"/>
          <p14:tracePt t="118161" x="6480175" y="3754438"/>
          <p14:tracePt t="118172" x="6480175" y="3716338"/>
          <p14:tracePt t="118178" x="6442075" y="3654425"/>
          <p14:tracePt t="118186" x="6367463" y="3603625"/>
          <p14:tracePt t="118194" x="6254750" y="3529013"/>
          <p14:tracePt t="118202" x="6129338" y="3479800"/>
          <p14:tracePt t="118210" x="6042025" y="3454400"/>
          <p14:tracePt t="118218" x="5942013" y="3416300"/>
          <p14:tracePt t="118226" x="5867400" y="3416300"/>
          <p14:tracePt t="118234" x="5816600" y="3416300"/>
          <p14:tracePt t="118242" x="5803900" y="3416300"/>
          <p14:tracePt t="118250" x="5791200" y="3416300"/>
          <p14:tracePt t="118258" x="5791200" y="3454400"/>
          <p14:tracePt t="118266" x="5791200" y="3541713"/>
          <p14:tracePt t="118273" x="5829300" y="3629025"/>
          <p14:tracePt t="118282" x="5867400" y="3692525"/>
          <p14:tracePt t="118290" x="5891213" y="3741738"/>
          <p14:tracePt t="118298" x="5903913" y="3779838"/>
          <p14:tracePt t="118306" x="5954713" y="3779838"/>
          <p14:tracePt t="118314" x="5978525" y="3816350"/>
          <p14:tracePt t="118322" x="5991225" y="3816350"/>
          <p14:tracePt t="118330" x="6016625" y="3829050"/>
          <p14:tracePt t="118340" x="6029325" y="3829050"/>
          <p14:tracePt t="118346" x="6029325" y="3841750"/>
          <p14:tracePt t="118362" x="6042025" y="3841750"/>
          <p14:tracePt t="118372" x="6054725" y="3841750"/>
          <p14:tracePt t="118386" x="6078538" y="3841750"/>
          <p14:tracePt t="118394" x="6091238" y="3841750"/>
          <p14:tracePt t="118401" x="6129338" y="3841750"/>
          <p14:tracePt t="118410" x="6167438" y="3841750"/>
          <p14:tracePt t="118418" x="6191250" y="3829050"/>
          <p14:tracePt t="118426" x="6216650" y="3803650"/>
          <p14:tracePt t="118434" x="6229350" y="3779838"/>
          <p14:tracePt t="118442" x="6242050" y="3754438"/>
          <p14:tracePt t="118450" x="6254750" y="3729038"/>
          <p14:tracePt t="118458" x="6267450" y="3703638"/>
          <p14:tracePt t="118468" x="6267450" y="3667125"/>
          <p14:tracePt t="118477" x="6267450" y="3641725"/>
          <p14:tracePt t="118483" x="6267450" y="3629025"/>
          <p14:tracePt t="118491" x="6267450" y="3616325"/>
          <p14:tracePt t="118506" x="6267450" y="3603625"/>
          <p14:tracePt t="119108" x="6254750" y="3603625"/>
          <p14:tracePt t="119116" x="6254750" y="3590925"/>
          <p14:tracePt t="119580" x="6242050" y="3590925"/>
          <p14:tracePt t="119602" x="6229350" y="3590925"/>
          <p14:tracePt t="119634" x="6216650" y="3590925"/>
          <p14:tracePt t="119706" x="6216650" y="3579813"/>
          <p14:tracePt t="119763" x="6216650" y="3567113"/>
          <p14:tracePt t="119772" x="6191250" y="3454400"/>
          <p14:tracePt t="119779" x="6167438" y="3378200"/>
          <p14:tracePt t="119789" x="6167438" y="3341688"/>
          <p14:tracePt t="119795" x="6167438" y="3303588"/>
          <p14:tracePt t="119803" x="6167438" y="3254375"/>
          <p14:tracePt t="119811" x="6167438" y="3203575"/>
          <p14:tracePt t="119820" x="6154738" y="3178175"/>
          <p14:tracePt t="119827" x="6154738" y="3141663"/>
          <p14:tracePt t="119836" x="6154738" y="3103563"/>
          <p14:tracePt t="119842" x="6154738" y="3065463"/>
          <p14:tracePt t="119850" x="6154738" y="3028950"/>
          <p14:tracePt t="119858" x="6154738" y="2978150"/>
          <p14:tracePt t="119868" x="6154738" y="2941638"/>
          <p14:tracePt t="119874" x="6142038" y="2890838"/>
          <p14:tracePt t="119882" x="6142038" y="2840038"/>
          <p14:tracePt t="119891" x="6142038" y="2803525"/>
          <p14:tracePt t="119899" x="6116638" y="2765425"/>
          <p14:tracePt t="119907" x="6103938" y="2740025"/>
          <p14:tracePt t="119915" x="6103938" y="2703513"/>
          <p14:tracePt t="119927" x="6091238" y="2665413"/>
          <p14:tracePt t="119931" x="6078538" y="2616200"/>
          <p14:tracePt t="119947" x="6067425" y="2578100"/>
          <p14:tracePt t="119956" x="6054725" y="2540000"/>
          <p14:tracePt t="119962" x="6042025" y="2503488"/>
          <p14:tracePt t="119971" x="6016625" y="2478088"/>
          <p14:tracePt t="119980" x="6003925" y="2439988"/>
          <p14:tracePt t="119990" x="5991225" y="2427288"/>
          <p14:tracePt t="119994" x="5978525" y="2403475"/>
          <p14:tracePt t="120002" x="5978525" y="2390775"/>
          <p14:tracePt t="120010" x="5978525" y="2378075"/>
          <p14:tracePt t="120019" x="5967413" y="2365375"/>
          <p14:tracePt t="120026" x="5967413" y="2352675"/>
          <p14:tracePt t="120034" x="5942013" y="2327275"/>
          <p14:tracePt t="120042" x="5942013" y="2314575"/>
          <p14:tracePt t="120050" x="5942013" y="2278063"/>
          <p14:tracePt t="120057" x="5942013" y="2265363"/>
          <p14:tracePt t="120066" x="5929313" y="2239963"/>
          <p14:tracePt t="120082" x="5916613" y="2239963"/>
          <p14:tracePt t="120106" x="5916613" y="2227263"/>
          <p14:tracePt t="120122" x="5916613" y="2214563"/>
          <p14:tracePt t="120138" x="5916613" y="2201863"/>
          <p14:tracePt t="120154" x="5916613" y="2190750"/>
          <p14:tracePt t="120162" x="5929313" y="2190750"/>
          <p14:tracePt t="120186" x="5929313" y="2178050"/>
          <p14:tracePt t="120394" x="5929313" y="2190750"/>
          <p14:tracePt t="120402" x="5929313" y="2239963"/>
          <p14:tracePt t="120410" x="5929313" y="2303463"/>
          <p14:tracePt t="120418" x="5929313" y="2327275"/>
          <p14:tracePt t="120426" x="5916613" y="2352675"/>
          <p14:tracePt t="120434" x="5916613" y="2378075"/>
          <p14:tracePt t="120442" x="5916613" y="2390775"/>
          <p14:tracePt t="120450" x="5916613" y="2427288"/>
          <p14:tracePt t="120458" x="5916613" y="2439988"/>
          <p14:tracePt t="120466" x="5916613" y="2478088"/>
          <p14:tracePt t="120474" x="5916613" y="2490788"/>
          <p14:tracePt t="120482" x="5916613" y="2516188"/>
          <p14:tracePt t="120491" x="5916613" y="2540000"/>
          <p14:tracePt t="120506" x="5916613" y="2552700"/>
          <p14:tracePt t="120514" x="5916613" y="2565400"/>
          <p14:tracePt t="120523" x="5916613" y="2578100"/>
          <p14:tracePt t="120539" x="5916613" y="2590800"/>
          <p14:tracePt t="120546" x="5929313" y="2603500"/>
          <p14:tracePt t="120556" x="5929313" y="2616200"/>
          <p14:tracePt t="120562" x="5929313" y="2627313"/>
          <p14:tracePt t="120572" x="5929313" y="2640013"/>
          <p14:tracePt t="120578" x="5929313" y="2652713"/>
          <p14:tracePt t="120586" x="5942013" y="2678113"/>
          <p14:tracePt t="120594" x="5942013" y="2703513"/>
          <p14:tracePt t="120602" x="5942013" y="2728913"/>
          <p14:tracePt t="120610" x="5942013" y="2752725"/>
          <p14:tracePt t="120618" x="5942013" y="2765425"/>
          <p14:tracePt t="120634" x="5942013" y="2778125"/>
          <p14:tracePt t="120650" x="5942013" y="2790825"/>
          <p14:tracePt t="120658" x="5942013" y="2803525"/>
          <p14:tracePt t="120682" x="5942013" y="2816225"/>
          <p14:tracePt t="120698" x="5942013" y="2828925"/>
          <p14:tracePt t="120714" x="5916613" y="2840038"/>
          <p14:tracePt t="120730" x="5903913" y="2865438"/>
          <p14:tracePt t="120740" x="5903913" y="2878138"/>
          <p14:tracePt t="120746" x="5878513" y="2878138"/>
          <p14:tracePt t="120756" x="5842000" y="2916238"/>
          <p14:tracePt t="120762" x="5829300" y="2916238"/>
          <p14:tracePt t="120769" x="5816600" y="2941638"/>
          <p14:tracePt t="120778" x="5803900" y="2941638"/>
          <p14:tracePt t="120786" x="5778500" y="2965450"/>
          <p14:tracePt t="120793" x="5767388" y="2965450"/>
          <p14:tracePt t="120802" x="5729288" y="2990850"/>
          <p14:tracePt t="120810" x="5703888" y="3003550"/>
          <p14:tracePt t="120818" x="5678488" y="3028950"/>
          <p14:tracePt t="120826" x="5654675" y="3041650"/>
          <p14:tracePt t="120834" x="5654675" y="3054350"/>
          <p14:tracePt t="120842" x="5629275" y="3054350"/>
          <p14:tracePt t="120850" x="5603875" y="3054350"/>
          <p14:tracePt t="120858" x="5603875" y="3065463"/>
          <p14:tracePt t="120866" x="5578475" y="3078163"/>
          <p14:tracePt t="120890" x="5565775" y="3090863"/>
          <p14:tracePt t="120898" x="5554663" y="3090863"/>
          <p14:tracePt t="120930" x="5541963" y="3116263"/>
          <p14:tracePt t="120938" x="5541963" y="3128963"/>
          <p14:tracePt t="120946" x="5541963" y="3141663"/>
          <p14:tracePt t="120955" x="5541963" y="3178175"/>
          <p14:tracePt t="120962" x="5541963" y="3216275"/>
          <p14:tracePt t="120970" x="5541963" y="3241675"/>
          <p14:tracePt t="120978" x="5541963" y="3254375"/>
          <p14:tracePt t="120986" x="5541963" y="3267075"/>
          <p14:tracePt t="120994" x="5541963" y="3290888"/>
          <p14:tracePt t="121001" x="5565775" y="3316288"/>
          <p14:tracePt t="121010" x="5616575" y="3341688"/>
          <p14:tracePt t="121018" x="5654675" y="3354388"/>
          <p14:tracePt t="121027" x="5691188" y="3378200"/>
          <p14:tracePt t="121036" x="5716588" y="3390900"/>
          <p14:tracePt t="121042" x="5767388" y="3403600"/>
          <p14:tracePt t="121050" x="5803900" y="3429000"/>
          <p14:tracePt t="121058" x="5816600" y="3441700"/>
          <p14:tracePt t="121066" x="5842000" y="3454400"/>
          <p14:tracePt t="121074" x="5878513" y="3467100"/>
          <p14:tracePt t="121082" x="5903913" y="3467100"/>
          <p14:tracePt t="121090" x="5929313" y="3479800"/>
          <p14:tracePt t="121098" x="5942013" y="3490913"/>
          <p14:tracePt t="121116" x="5954713" y="3516313"/>
          <p14:tracePt t="121127" x="5967413" y="3516313"/>
          <p14:tracePt t="121132" x="5978525" y="3516313"/>
          <p14:tracePt t="121147" x="5978525" y="3529013"/>
          <p14:tracePt t="121156" x="5991225" y="3529013"/>
          <p14:tracePt t="121172" x="5991225" y="3541713"/>
          <p14:tracePt t="121178" x="6016625" y="3554413"/>
          <p14:tracePt t="121186" x="6042025" y="3567113"/>
          <p14:tracePt t="121194" x="6042025" y="3579813"/>
          <p14:tracePt t="121210" x="6042025" y="3590925"/>
          <p14:tracePt t="121218" x="6067425" y="3590925"/>
          <p14:tracePt t="121275" x="6078538" y="3590925"/>
          <p14:tracePt t="121283" x="6103938" y="3590925"/>
          <p14:tracePt t="121291" x="6116638" y="3590925"/>
          <p14:tracePt t="121298" x="6180138" y="3590925"/>
          <p14:tracePt t="121307" x="6203950" y="3579813"/>
          <p14:tracePt t="121315" x="6242050" y="3554413"/>
          <p14:tracePt t="121325" x="6267450" y="3529013"/>
          <p14:tracePt t="121330" x="6280150" y="3503613"/>
          <p14:tracePt t="121341" x="6342063" y="3467100"/>
          <p14:tracePt t="121346" x="6367463" y="3429000"/>
          <p14:tracePt t="121358" x="6380163" y="3390900"/>
          <p14:tracePt t="121362" x="6403975" y="3354388"/>
          <p14:tracePt t="121371" x="6403975" y="3303588"/>
          <p14:tracePt t="121378" x="6416675" y="3254375"/>
          <p14:tracePt t="121386" x="6429375" y="3228975"/>
          <p14:tracePt t="121394" x="6442075" y="3190875"/>
          <p14:tracePt t="121402" x="6442075" y="3154363"/>
          <p14:tracePt t="121410" x="6454775" y="3116263"/>
          <p14:tracePt t="121418" x="6454775" y="3078163"/>
          <p14:tracePt t="121426" x="6454775" y="3041650"/>
          <p14:tracePt t="121434" x="6454775" y="3003550"/>
          <p14:tracePt t="121442" x="6454775" y="2978150"/>
          <p14:tracePt t="121450" x="6429375" y="2952750"/>
          <p14:tracePt t="121457" x="6429375" y="2928938"/>
          <p14:tracePt t="121466" x="6429375" y="2916238"/>
          <p14:tracePt t="121474" x="6429375" y="2890838"/>
          <p14:tracePt t="121481" x="6429375" y="2878138"/>
          <p14:tracePt t="121490" x="6429375" y="2865438"/>
          <p14:tracePt t="121498" x="6429375" y="2852738"/>
          <p14:tracePt t="121636" x="6442075" y="2852738"/>
          <p14:tracePt t="121642" x="6492875" y="2852738"/>
          <p14:tracePt t="121650" x="6529388" y="2865438"/>
          <p14:tracePt t="121658" x="6580188" y="2865438"/>
          <p14:tracePt t="121666" x="6604000" y="2878138"/>
          <p14:tracePt t="121674" x="6629400" y="2878138"/>
          <p14:tracePt t="121682" x="6667500" y="2878138"/>
          <p14:tracePt t="121690" x="6716713" y="2878138"/>
          <p14:tracePt t="121698" x="6754813" y="2878138"/>
          <p14:tracePt t="121706" x="6780213" y="2878138"/>
          <p14:tracePt t="121714" x="6792913" y="2878138"/>
          <p14:tracePt t="121723" x="6816725" y="2878138"/>
          <p14:tracePt t="121730" x="6829425" y="2878138"/>
          <p14:tracePt t="121828" x="6842125" y="2878138"/>
          <p14:tracePt t="121836" x="6854825" y="2878138"/>
          <p14:tracePt t="121842" x="6892925" y="2865438"/>
          <p14:tracePt t="121851" x="6905625" y="2865438"/>
          <p14:tracePt t="121858" x="6929438" y="2865438"/>
          <p14:tracePt t="121867" x="6929438" y="2852738"/>
          <p14:tracePt t="121874" x="6954838" y="2840038"/>
          <p14:tracePt t="121883" x="6980238" y="2840038"/>
          <p14:tracePt t="121892" x="6992938" y="2840038"/>
          <p14:tracePt t="121908" x="7005638" y="2840038"/>
          <p14:tracePt t="121914" x="7005638" y="2828925"/>
          <p14:tracePt t="121931" x="7016750" y="2816225"/>
          <p14:tracePt t="121941" x="7029450" y="2803525"/>
          <p14:tracePt t="121956" x="7042150" y="2803525"/>
          <p14:tracePt t="121971" x="7042150" y="2790825"/>
          <p14:tracePt t="121986" x="7042150" y="2765425"/>
          <p14:tracePt t="121994" x="7042150" y="2752725"/>
          <p14:tracePt t="122010" x="7042150" y="2740025"/>
          <p14:tracePt t="122018" x="7042150" y="2728913"/>
          <p14:tracePt t="122026" x="7042150" y="2716213"/>
          <p14:tracePt t="122034" x="7005638" y="2690813"/>
          <p14:tracePt t="122041" x="6992938" y="2678113"/>
          <p14:tracePt t="122050" x="6967538" y="2665413"/>
          <p14:tracePt t="122058" x="6916738" y="2640013"/>
          <p14:tracePt t="122066" x="6867525" y="2616200"/>
          <p14:tracePt t="122074" x="6842125" y="2616200"/>
          <p14:tracePt t="122082" x="6792913" y="2616200"/>
          <p14:tracePt t="122090" x="6742113" y="2590800"/>
          <p14:tracePt t="122098" x="6716713" y="2578100"/>
          <p14:tracePt t="122106" x="6680200" y="2565400"/>
          <p14:tracePt t="122121" x="6667500" y="2565400"/>
          <p14:tracePt t="122130" x="6654800" y="2565400"/>
          <p14:tracePt t="122146" x="6642100" y="2552700"/>
          <p14:tracePt t="122162" x="6629400" y="2552700"/>
          <p14:tracePt t="122171" x="6616700" y="2552700"/>
          <p14:tracePt t="122186" x="6604000" y="2540000"/>
          <p14:tracePt t="122194" x="6592888" y="2540000"/>
          <p14:tracePt t="122202" x="6580188" y="2540000"/>
          <p14:tracePt t="122210" x="6580188" y="2527300"/>
          <p14:tracePt t="122218" x="6567488" y="2527300"/>
          <p14:tracePt t="122226" x="6542088" y="2516188"/>
          <p14:tracePt t="122242" x="6529388" y="2516188"/>
          <p14:tracePt t="122250" x="6529388" y="2503488"/>
          <p14:tracePt t="122258" x="6503988" y="2503488"/>
          <p14:tracePt t="122266" x="6503988" y="2490788"/>
          <p14:tracePt t="122274" x="6492875" y="2490788"/>
          <p14:tracePt t="122281" x="6480175" y="2478088"/>
          <p14:tracePt t="122290" x="6454775" y="2465388"/>
          <p14:tracePt t="122300" x="6454775" y="2452688"/>
          <p14:tracePt t="122310" x="6442075" y="2439988"/>
          <p14:tracePt t="122316" x="6429375" y="2427288"/>
          <p14:tracePt t="122327" x="6429375" y="2414588"/>
          <p14:tracePt t="122330" x="6416675" y="2390775"/>
          <p14:tracePt t="122342" x="6416675" y="2365375"/>
          <p14:tracePt t="122346" x="6416675" y="2352675"/>
          <p14:tracePt t="122356" x="6403975" y="2339975"/>
          <p14:tracePt t="122375" x="6403975" y="2314575"/>
          <p14:tracePt t="122380" x="6391275" y="2314575"/>
          <p14:tracePt t="122390" x="6391275" y="2303463"/>
          <p14:tracePt t="122395" x="6391275" y="2290763"/>
          <p14:tracePt t="122411" x="6391275" y="2278063"/>
          <p14:tracePt t="122419" x="6380163" y="2265363"/>
          <p14:tracePt t="122434" x="6380163" y="2252663"/>
          <p14:tracePt t="122444" x="6380163" y="2239963"/>
          <p14:tracePt t="122458" x="6380163" y="2227263"/>
          <p14:tracePt t="122747" x="6367463" y="2227263"/>
          <p14:tracePt t="122763" x="6354763" y="2227263"/>
          <p14:tracePt t="123068" x="6303963" y="2227263"/>
          <p14:tracePt t="123084" x="6029325" y="2227263"/>
          <p14:tracePt t="123091" x="5978525" y="2227263"/>
          <p14:tracePt t="123098" x="5929313" y="2227263"/>
          <p14:tracePt t="123106" x="5878513" y="2214563"/>
          <p14:tracePt t="123114" x="5816600" y="2214563"/>
          <p14:tracePt t="123123" x="5778500" y="2214563"/>
          <p14:tracePt t="123130" x="5754688" y="2214563"/>
          <p14:tracePt t="123140" x="5729288" y="2214563"/>
          <p14:tracePt t="123146" x="5703888" y="2214563"/>
          <p14:tracePt t="123442" x="5691188" y="2214563"/>
          <p14:tracePt t="124386" x="5654675" y="2227263"/>
          <p14:tracePt t="124394" x="5516563" y="2290763"/>
          <p14:tracePt t="124402" x="5391150" y="2339975"/>
          <p14:tracePt t="124412" x="5353050" y="2352675"/>
          <p14:tracePt t="124418" x="5278438" y="2378075"/>
          <p14:tracePt t="124426" x="5265738" y="2390775"/>
          <p14:tracePt t="125036" x="5253038" y="2390775"/>
          <p14:tracePt t="125289" x="5241925" y="2390775"/>
          <p14:tracePt t="125298" x="5216525" y="2465388"/>
          <p14:tracePt t="125306" x="5153025" y="2603500"/>
          <p14:tracePt t="125313" x="5091113" y="2703513"/>
          <p14:tracePt t="125323" x="5029200" y="2778125"/>
          <p14:tracePt t="125330" x="5016500" y="2828925"/>
          <p14:tracePt t="125341" x="4991100" y="2890838"/>
          <p14:tracePt t="125346" x="4991100" y="2903538"/>
          <p14:tracePt t="125354" x="4953000" y="2928938"/>
          <p14:tracePt t="125373" x="4953000" y="2941638"/>
          <p14:tracePt t="125460" x="4940300" y="2965450"/>
          <p14:tracePt t="125469" x="4940300" y="2978150"/>
          <p14:tracePt t="125601" x="4916488" y="2978150"/>
          <p14:tracePt t="125610" x="4829175" y="2978150"/>
          <p14:tracePt t="125618" x="4778375" y="2965450"/>
          <p14:tracePt t="125626" x="4716463" y="2941638"/>
          <p14:tracePt t="125634" x="4665663" y="2941638"/>
          <p14:tracePt t="125642" x="4652963" y="2941638"/>
          <p14:tracePt t="125651" x="4603750" y="2941638"/>
          <p14:tracePt t="125666" x="4578350" y="2941638"/>
          <p14:tracePt t="125682" x="4552950" y="2941638"/>
          <p14:tracePt t="125698" x="4552950" y="2928938"/>
          <p14:tracePt t="125973" x="4540250" y="2928938"/>
          <p14:tracePt t="126059" x="4552950" y="2941638"/>
          <p14:tracePt t="126068" x="4616450" y="2990850"/>
          <p14:tracePt t="126076" x="4678363" y="3016250"/>
          <p14:tracePt t="126085" x="4691063" y="3041650"/>
          <p14:tracePt t="126094" x="4703763" y="3065463"/>
          <p14:tracePt t="126099" x="4716463" y="3090863"/>
          <p14:tracePt t="126108" x="4740275" y="3116263"/>
          <p14:tracePt t="126114" x="4778375" y="3128963"/>
          <p14:tracePt t="126130" x="4791075" y="3141663"/>
          <p14:tracePt t="126219" x="4816475" y="3154363"/>
          <p14:tracePt t="126227" x="4865688" y="3203575"/>
          <p14:tracePt t="126235" x="4891088" y="3216275"/>
          <p14:tracePt t="126243" x="4916488" y="3241675"/>
          <p14:tracePt t="126588" x="4840288" y="3141663"/>
          <p14:tracePt t="126596" x="4778375" y="3054350"/>
          <p14:tracePt t="126604" x="4740275" y="3041650"/>
          <p14:tracePt t="126611" x="4727575" y="3028950"/>
          <p14:tracePt t="126627" x="4691063" y="3003550"/>
          <p14:tracePt t="126635" x="4652963" y="3003550"/>
          <p14:tracePt t="126642" x="4616450" y="3003550"/>
          <p14:tracePt t="126650" x="4578350" y="2990850"/>
          <p14:tracePt t="126658" x="4552950" y="2978150"/>
          <p14:tracePt t="126666" x="4527550" y="2978150"/>
          <p14:tracePt t="126675" x="4503738" y="2978150"/>
          <p14:tracePt t="126682" x="4465638" y="2978150"/>
          <p14:tracePt t="126690" x="4440238" y="2978150"/>
          <p14:tracePt t="126698" x="4427538" y="2978150"/>
          <p14:tracePt t="126707" x="4391025" y="2978150"/>
          <p14:tracePt t="126714" x="4365625" y="3003550"/>
          <p14:tracePt t="126724" x="4352925" y="3016250"/>
          <p14:tracePt t="126730" x="4314825" y="3016250"/>
          <p14:tracePt t="126740" x="4314825" y="3041650"/>
          <p14:tracePt t="126746" x="4314825" y="3054350"/>
          <p14:tracePt t="126756" x="4303713" y="3065463"/>
          <p14:tracePt t="126762" x="4303713" y="3090863"/>
          <p14:tracePt t="126770" x="4291013" y="3116263"/>
          <p14:tracePt t="126778" x="4291013" y="3128963"/>
          <p14:tracePt t="126786" x="4291013" y="3141663"/>
          <p14:tracePt t="126794" x="4291013" y="3154363"/>
          <p14:tracePt t="126802" x="4291013" y="3165475"/>
          <p14:tracePt t="127203" x="4291013" y="3154363"/>
          <p14:tracePt t="127402" x="4291013" y="3141663"/>
          <p14:tracePt t="129125" x="4291013" y="3103563"/>
          <p14:tracePt t="129132" x="4265613" y="2916238"/>
          <p14:tracePt t="129141" x="4252913" y="2828925"/>
          <p14:tracePt t="129148" x="4252913" y="2803525"/>
          <p14:tracePt t="129157" x="4252913" y="2790825"/>
          <p14:tracePt t="129162" x="4252913" y="2740025"/>
          <p14:tracePt t="129170" x="4252913" y="2703513"/>
          <p14:tracePt t="129179" x="4252913" y="2690813"/>
          <p14:tracePt t="129446" x="4240213" y="2690813"/>
          <p14:tracePt t="129652" x="4240213" y="2678113"/>
          <p14:tracePt t="129835" x="4227513" y="2678113"/>
          <p14:tracePt t="129843" x="4227513" y="2665413"/>
          <p14:tracePt t="130250" x="4227513" y="2652713"/>
          <p14:tracePt t="130603" x="4240213" y="2652713"/>
          <p14:tracePt t="130667" x="4252913" y="2652713"/>
          <p14:tracePt t="130802" x="4278313" y="2652713"/>
          <p14:tracePt t="131123" x="4278313" y="2640013"/>
          <p14:tracePt t="131300" x="4278313" y="2627313"/>
          <p14:tracePt t="132092" x="4278313" y="2616200"/>
          <p14:tracePt t="132332" x="4278313" y="2603500"/>
          <p14:tracePt t="132442" x="4278313" y="2590800"/>
          <p14:tracePt t="133059" x="4291013" y="2590800"/>
          <p14:tracePt t="133066" x="4314825" y="2603500"/>
          <p14:tracePt t="133074" x="4327525" y="2603500"/>
          <p14:tracePt t="133090" x="4327525" y="2616200"/>
          <p14:tracePt t="133098" x="4340225" y="2616200"/>
          <p14:tracePt t="133107" x="4352925" y="2616200"/>
          <p14:tracePt t="133130" x="4365625" y="2616200"/>
          <p14:tracePt t="133195" x="4378325" y="2616200"/>
          <p14:tracePt t="133201" x="4378325" y="2627313"/>
          <p14:tracePt t="133410" x="4365625" y="2627313"/>
          <p14:tracePt t="133434" x="4352925" y="2627313"/>
          <p14:tracePt t="133714" x="4340225" y="2627313"/>
          <p14:tracePt t="133730" x="4327525" y="2627313"/>
          <p14:tracePt t="134042" x="4314825" y="2627313"/>
          <p14:tracePt t="134244" x="4340225" y="2640013"/>
          <p14:tracePt t="134259" x="4352925" y="2640013"/>
          <p14:tracePt t="134275" x="4352925" y="2652713"/>
          <p14:tracePt t="134283" x="4378325" y="2652713"/>
          <p14:tracePt t="134315" x="4391025" y="2652713"/>
          <p14:tracePt t="134474" x="4391025" y="2665413"/>
          <p14:tracePt t="134508" x="4403725" y="2665413"/>
          <p14:tracePt t="134738" x="4427538" y="2678113"/>
          <p14:tracePt t="134746" x="4465638" y="2678113"/>
          <p14:tracePt t="134762" x="4478338" y="2690813"/>
          <p14:tracePt t="134770" x="4491038" y="2690813"/>
          <p14:tracePt t="134778" x="4503738" y="2690813"/>
          <p14:tracePt t="134835" x="4503738" y="2703513"/>
          <p14:tracePt t="135132" x="4527550" y="2716213"/>
          <p14:tracePt t="135142" x="4540250" y="2728913"/>
          <p14:tracePt t="135154" x="4552950" y="2728913"/>
          <p14:tracePt t="135194" x="4565650" y="2728913"/>
          <p14:tracePt t="135450" x="4540250" y="2678113"/>
          <p14:tracePt t="135458" x="4527550" y="2616200"/>
          <p14:tracePt t="135466" x="4527550" y="2578100"/>
          <p14:tracePt t="135474" x="4527550" y="2552700"/>
          <p14:tracePt t="135482" x="4503738" y="2540000"/>
          <p14:tracePt t="135491" x="4491038" y="2527300"/>
          <p14:tracePt t="135498" x="4491038" y="2503488"/>
          <p14:tracePt t="135507" x="4465638" y="2465388"/>
          <p14:tracePt t="135514" x="4465638" y="2452688"/>
          <p14:tracePt t="135522" x="4452938" y="2427288"/>
          <p14:tracePt t="135539" x="4452938" y="2414588"/>
          <p14:tracePt t="135700" x="4465638" y="2427288"/>
          <p14:tracePt t="135715" x="4491038" y="2439988"/>
          <p14:tracePt t="135731" x="4516438" y="2465388"/>
          <p14:tracePt t="135748" x="4516438" y="2478088"/>
          <p14:tracePt t="135762" x="4516438" y="2490788"/>
          <p14:tracePt t="135770" x="4527550" y="2490788"/>
          <p14:tracePt t="135778" x="4527550" y="2503488"/>
          <p14:tracePt t="136028" x="4516438" y="2503488"/>
          <p14:tracePt t="136132" x="4527550" y="2590800"/>
          <p14:tracePt t="136138" x="4578350" y="2678113"/>
          <p14:tracePt t="136146" x="4603750" y="2728913"/>
          <p14:tracePt t="136154" x="4616450" y="2752725"/>
          <p14:tracePt t="136162" x="4640263" y="2790825"/>
          <p14:tracePt t="136170" x="4665663" y="2816225"/>
          <p14:tracePt t="136178" x="4665663" y="2840038"/>
          <p14:tracePt t="136186" x="4691063" y="2852738"/>
          <p14:tracePt t="136194" x="4703763" y="2865438"/>
          <p14:tracePt t="136202" x="4727575" y="2878138"/>
          <p14:tracePt t="136210" x="4727575" y="2903538"/>
          <p14:tracePt t="136218" x="4752975" y="2903538"/>
          <p14:tracePt t="136226" x="4752975" y="2916238"/>
          <p14:tracePt t="136234" x="4765675" y="2916238"/>
          <p14:tracePt t="136242" x="4778375" y="2928938"/>
          <p14:tracePt t="136250" x="4803775" y="2941638"/>
          <p14:tracePt t="136258" x="4816475" y="2965450"/>
          <p14:tracePt t="136267" x="4829175" y="2965450"/>
          <p14:tracePt t="136276" x="4840288" y="2965450"/>
          <p14:tracePt t="136284" x="4840288" y="2978150"/>
          <p14:tracePt t="136296" x="4865688" y="2990850"/>
          <p14:tracePt t="136299" x="4865688" y="3003550"/>
          <p14:tracePt t="136309" x="4878388" y="3003550"/>
          <p14:tracePt t="136324" x="4891088" y="3003550"/>
          <p14:tracePt t="136331" x="4903788" y="3016250"/>
          <p14:tracePt t="136341" x="4903788" y="3028950"/>
          <p14:tracePt t="136347" x="4916488" y="3028950"/>
          <p14:tracePt t="136355" x="4929188" y="3028950"/>
          <p14:tracePt t="136452" x="4929188" y="3003550"/>
          <p14:tracePt t="136459" x="4929188" y="2928938"/>
          <p14:tracePt t="136468" x="4965700" y="2878138"/>
          <p14:tracePt t="136478" x="4965700" y="2840038"/>
          <p14:tracePt t="136483" x="4965700" y="2816225"/>
          <p14:tracePt t="136493" x="4965700" y="2778125"/>
          <p14:tracePt t="136499" x="4953000" y="2752725"/>
          <p14:tracePt t="136509" x="4953000" y="2728913"/>
          <p14:tracePt t="136516" x="4929188" y="2703513"/>
          <p14:tracePt t="136526" x="4916488" y="2665413"/>
          <p14:tracePt t="136531" x="4891088" y="2652713"/>
          <p14:tracePt t="136540" x="4878388" y="2640013"/>
          <p14:tracePt t="136546" x="4852988" y="2616200"/>
          <p14:tracePt t="136554" x="4852988" y="2590800"/>
          <p14:tracePt t="136562" x="4840288" y="2578100"/>
          <p14:tracePt t="136570" x="4840288" y="2565400"/>
          <p14:tracePt t="136577" x="4829175" y="2565400"/>
          <p14:tracePt t="136586" x="4829175" y="2540000"/>
          <p14:tracePt t="136594" x="4816475" y="2540000"/>
          <p14:tracePt t="136659" x="4852988" y="2565400"/>
          <p14:tracePt t="136667" x="4903788" y="2640013"/>
          <p14:tracePt t="136677" x="4940300" y="2678113"/>
          <p14:tracePt t="136683" x="4991100" y="2740025"/>
          <p14:tracePt t="136692" x="5016500" y="2765425"/>
          <p14:tracePt t="136699" x="5040313" y="2803525"/>
          <p14:tracePt t="136711" x="5053013" y="2828925"/>
          <p14:tracePt t="136715" x="5065713" y="2840038"/>
          <p14:tracePt t="136724" x="5078413" y="2878138"/>
          <p14:tracePt t="136730" x="5091113" y="2890838"/>
          <p14:tracePt t="136739" x="5091113" y="2903538"/>
          <p14:tracePt t="136818" x="5091113" y="2916238"/>
          <p14:tracePt t="136826" x="5103813" y="2941638"/>
          <p14:tracePt t="136834" x="5116513" y="3003550"/>
          <p14:tracePt t="136842" x="5116513" y="3041650"/>
          <p14:tracePt t="136850" x="5116513" y="3065463"/>
          <p14:tracePt t="136858" x="5116513" y="3090863"/>
          <p14:tracePt t="136866" x="5129213" y="3116263"/>
          <p14:tracePt t="136875" x="5129213" y="3141663"/>
          <p14:tracePt t="136883" x="5129213" y="3178175"/>
          <p14:tracePt t="136895" x="5129213" y="3216275"/>
          <p14:tracePt t="136913" x="5129213" y="3316288"/>
          <p14:tracePt t="136916" x="5141913" y="3354388"/>
          <p14:tracePt t="136924" x="5141913" y="3390900"/>
          <p14:tracePt t="136930" x="5141913" y="3403600"/>
          <p14:tracePt t="136938" x="5141913" y="3429000"/>
          <p14:tracePt t="136946" x="5141913" y="3454400"/>
          <p14:tracePt t="136954" x="5141913" y="3467100"/>
          <p14:tracePt t="136970" x="5141913" y="3479800"/>
          <p14:tracePt t="136978" x="5129213" y="3490913"/>
          <p14:tracePt t="136986" x="5129213" y="3503613"/>
          <p14:tracePt t="136994" x="5116513" y="3503613"/>
          <p14:tracePt t="137002" x="5116513" y="3516313"/>
          <p14:tracePt t="137018" x="5116513" y="3529013"/>
          <p14:tracePt t="137026" x="5103813" y="3529013"/>
          <p14:tracePt t="137083" x="5103813" y="3541713"/>
          <p14:tracePt t="137092" x="5091113" y="3541713"/>
          <p14:tracePt t="137099" x="5065713" y="3541713"/>
          <p14:tracePt t="137109" x="5065713" y="3554413"/>
          <p14:tracePt t="137114" x="5040313" y="3554413"/>
          <p14:tracePt t="137123" x="5029200" y="3554413"/>
          <p14:tracePt t="137130" x="5016500" y="3567113"/>
          <p14:tracePt t="137138" x="4991100" y="3567113"/>
          <p14:tracePt t="137146" x="4978400" y="3579813"/>
          <p14:tracePt t="137154" x="4965700" y="3579813"/>
          <p14:tracePt t="137162" x="4940300" y="3579813"/>
          <p14:tracePt t="137172" x="4940300" y="3590925"/>
          <p14:tracePt t="137177" x="4929188" y="3590925"/>
          <p14:tracePt t="137188" x="4916488" y="3590925"/>
          <p14:tracePt t="137204" x="4916488" y="3603625"/>
          <p14:tracePt t="137211" x="4891088" y="3603625"/>
          <p14:tracePt t="137219" x="4878388" y="3616325"/>
          <p14:tracePt t="137226" x="4865688" y="3616325"/>
          <p14:tracePt t="137235" x="4840288" y="3629025"/>
          <p14:tracePt t="137243" x="4829175" y="3641725"/>
          <p14:tracePt t="137250" x="4816475" y="3641725"/>
          <p14:tracePt t="137259" x="4791075" y="3641725"/>
          <p14:tracePt t="137267" x="4791075" y="3667125"/>
          <p14:tracePt t="137276" x="4765675" y="3667125"/>
          <p14:tracePt t="137282" x="4740275" y="3692525"/>
          <p14:tracePt t="137292" x="4727575" y="3703638"/>
          <p14:tracePt t="137298" x="4716463" y="3716338"/>
          <p14:tracePt t="137308" x="4691063" y="3729038"/>
          <p14:tracePt t="137314" x="4691063" y="3741738"/>
          <p14:tracePt t="137322" x="4665663" y="3754438"/>
          <p14:tracePt t="137330" x="4627563" y="3754438"/>
          <p14:tracePt t="137339" x="4603750" y="3767138"/>
          <p14:tracePt t="137354" x="4603750" y="3779838"/>
          <p14:tracePt t="137716" x="4603750" y="3767138"/>
          <p14:tracePt t="137726" x="4603750" y="3754438"/>
          <p14:tracePt t="138004" x="4591050" y="3754438"/>
          <p14:tracePt t="138011" x="4578350" y="3754438"/>
          <p14:tracePt t="138602" x="4565650" y="3754438"/>
          <p14:tracePt t="138635" x="4552950" y="3754438"/>
          <p14:tracePt t="138675" x="4540250" y="3754438"/>
          <p14:tracePt t="138891" x="4540250" y="3729038"/>
          <p14:tracePt t="138898" x="4491038" y="3616325"/>
          <p14:tracePt t="138907" x="4440238" y="3503613"/>
          <p14:tracePt t="138914" x="4427538" y="3454400"/>
          <p14:tracePt t="138923" x="4416425" y="3429000"/>
          <p14:tracePt t="138930" x="4403725" y="3416300"/>
          <p14:tracePt t="138940" x="4403725" y="3390900"/>
          <p14:tracePt t="138946" x="4391025" y="3354388"/>
          <p14:tracePt t="138955" x="4365625" y="3303588"/>
          <p14:tracePt t="138962" x="4352925" y="3290888"/>
          <p14:tracePt t="138970" x="4352925" y="3278188"/>
          <p14:tracePt t="138978" x="4352925" y="3267075"/>
          <p14:tracePt t="138994" x="4352925" y="3254375"/>
          <p14:tracePt t="139010" x="4340225" y="3241675"/>
          <p14:tracePt t="139018" x="4340225" y="3216275"/>
          <p14:tracePt t="139026" x="4327525" y="3190875"/>
          <p14:tracePt t="139033" x="4303713" y="3154363"/>
          <p14:tracePt t="139042" x="4303713" y="3141663"/>
          <p14:tracePt t="139050" x="4303713" y="3116263"/>
          <p14:tracePt t="139060" x="4291013" y="3065463"/>
          <p14:tracePt t="139066" x="4278313" y="3054350"/>
          <p14:tracePt t="139074" x="4265613" y="3041650"/>
          <p14:tracePt t="139084" x="4252913" y="3003550"/>
          <p14:tracePt t="139094" x="4252913" y="2978150"/>
          <p14:tracePt t="139100" x="4227513" y="2952750"/>
          <p14:tracePt t="139110" x="4227513" y="2941638"/>
          <p14:tracePt t="139115" x="4227513" y="2916238"/>
          <p14:tracePt t="139125" x="4214813" y="2903538"/>
          <p14:tracePt t="139131" x="4214813" y="2890838"/>
          <p14:tracePt t="139141" x="4203700" y="2878138"/>
          <p14:tracePt t="139147" x="4203700" y="2852738"/>
          <p14:tracePt t="139155" x="4191000" y="2828925"/>
          <p14:tracePt t="139162" x="4191000" y="2803525"/>
          <p14:tracePt t="139170" x="4178300" y="2778125"/>
          <p14:tracePt t="139178" x="4178300" y="2752725"/>
          <p14:tracePt t="139186" x="4165600" y="2690813"/>
          <p14:tracePt t="139194" x="4152900" y="2652713"/>
          <p14:tracePt t="139202" x="4140200" y="2603500"/>
          <p14:tracePt t="139209" x="4127500" y="2565400"/>
          <p14:tracePt t="139218" x="4127500" y="2527300"/>
          <p14:tracePt t="139226" x="4127500" y="2478088"/>
          <p14:tracePt t="139234" x="4114800" y="2439988"/>
          <p14:tracePt t="139242" x="4103688" y="2403475"/>
          <p14:tracePt t="139250" x="4103688" y="2378075"/>
          <p14:tracePt t="139258" x="4090988" y="2352675"/>
          <p14:tracePt t="139266" x="4090988" y="2327275"/>
          <p14:tracePt t="139275" x="4078288" y="2314575"/>
          <p14:tracePt t="139282" x="4078288" y="2303463"/>
          <p14:tracePt t="139291" x="4078288" y="2290763"/>
          <p14:tracePt t="139300" x="4078288" y="2278063"/>
          <p14:tracePt t="139316" x="4078288" y="2265363"/>
          <p14:tracePt t="139434" x="4040188" y="2265363"/>
          <p14:tracePt t="139442" x="4014788" y="2278063"/>
          <p14:tracePt t="139450" x="4002088" y="2303463"/>
          <p14:tracePt t="139458" x="3990975" y="2314575"/>
          <p14:tracePt t="139466" x="3990975" y="2327275"/>
          <p14:tracePt t="139475" x="3978275" y="2352675"/>
          <p14:tracePt t="139482" x="3965575" y="2365375"/>
          <p14:tracePt t="139497" x="3965575" y="2390775"/>
          <p14:tracePt t="139500" x="3965575" y="2427288"/>
          <p14:tracePt t="139513" x="3952875" y="2465388"/>
          <p14:tracePt t="139516" x="3940175" y="2503488"/>
          <p14:tracePt t="139526" x="3940175" y="2540000"/>
          <p14:tracePt t="139530" x="3940175" y="2565400"/>
          <p14:tracePt t="139538" x="3940175" y="2616200"/>
          <p14:tracePt t="139546" x="3952875" y="2640013"/>
          <p14:tracePt t="139554" x="3952875" y="2678113"/>
          <p14:tracePt t="139562" x="3952875" y="2703513"/>
          <p14:tracePt t="139570" x="3965575" y="2728913"/>
          <p14:tracePt t="139578" x="3978275" y="2740025"/>
          <p14:tracePt t="139586" x="3978275" y="2752725"/>
          <p14:tracePt t="139594" x="3990975" y="2752725"/>
          <p14:tracePt t="139602" x="3990975" y="2765425"/>
          <p14:tracePt t="139618" x="4014788" y="2765425"/>
          <p14:tracePt t="139626" x="4027488" y="2765425"/>
          <p14:tracePt t="139634" x="4040188" y="2778125"/>
          <p14:tracePt t="139642" x="4052888" y="2778125"/>
          <p14:tracePt t="139650" x="4065588" y="2778125"/>
          <p14:tracePt t="139658" x="4090988" y="2778125"/>
          <p14:tracePt t="139666" x="4127500" y="2752725"/>
          <p14:tracePt t="139675" x="4165600" y="2716213"/>
          <p14:tracePt t="139682" x="4203700" y="2678113"/>
          <p14:tracePt t="139692" x="4227513" y="2627313"/>
          <p14:tracePt t="139698" x="4240213" y="2603500"/>
          <p14:tracePt t="139708" x="4252913" y="2565400"/>
          <p14:tracePt t="139714" x="4252913" y="2540000"/>
          <p14:tracePt t="139724" x="4252913" y="2516188"/>
          <p14:tracePt t="139730" x="4227513" y="2503488"/>
          <p14:tracePt t="139738" x="4191000" y="2478088"/>
          <p14:tracePt t="139746" x="4152900" y="2465388"/>
          <p14:tracePt t="139754" x="4140200" y="2452688"/>
          <p14:tracePt t="139762" x="4103688" y="2452688"/>
          <p14:tracePt t="139770" x="4090988" y="2452688"/>
          <p14:tracePt t="139778" x="4078288" y="2452688"/>
          <p14:tracePt t="139786" x="4052888" y="2452688"/>
          <p14:tracePt t="139794" x="4040188" y="2490788"/>
          <p14:tracePt t="139802" x="4027488" y="2552700"/>
          <p14:tracePt t="139810" x="4027488" y="2627313"/>
          <p14:tracePt t="139818" x="4027488" y="2716213"/>
          <p14:tracePt t="139826" x="4052888" y="2828925"/>
          <p14:tracePt t="139834" x="4090988" y="2878138"/>
          <p14:tracePt t="139843" x="4127500" y="2941638"/>
          <p14:tracePt t="139850" x="4152900" y="2978150"/>
          <p14:tracePt t="139858" x="4203700" y="3028950"/>
          <p14:tracePt t="139866" x="4203700" y="3054350"/>
          <p14:tracePt t="139875" x="4227513" y="3090863"/>
          <p14:tracePt t="139882" x="4227513" y="3116263"/>
          <p14:tracePt t="139892" x="4240213" y="3128963"/>
          <p14:tracePt t="139913" x="4265613" y="3178175"/>
          <p14:tracePt t="139916" x="4278313" y="3190875"/>
          <p14:tracePt t="139924" x="4278313" y="3203575"/>
          <p14:tracePt t="139930" x="4291013" y="3216275"/>
          <p14:tracePt t="139938" x="4291013" y="3228975"/>
          <p14:tracePt t="139954" x="4291013" y="3241675"/>
          <p14:tracePt t="140044" x="4314825" y="3254375"/>
          <p14:tracePt t="140074" x="4340225" y="3267075"/>
          <p14:tracePt t="140091" x="4352925" y="3267075"/>
          <p14:tracePt t="140147" x="4352925" y="3241675"/>
          <p14:tracePt t="140154" x="4327525" y="3228975"/>
          <p14:tracePt t="140162" x="4303713" y="3203575"/>
          <p14:tracePt t="140170" x="4252913" y="3190875"/>
          <p14:tracePt t="140178" x="4191000" y="3165475"/>
          <p14:tracePt t="140186" x="4103688" y="3154363"/>
          <p14:tracePt t="140194" x="4027488" y="3128963"/>
          <p14:tracePt t="140202" x="3965575" y="3128963"/>
          <p14:tracePt t="140210" x="3927475" y="3116263"/>
          <p14:tracePt t="140218" x="3902075" y="3116263"/>
          <p14:tracePt t="140227" x="3890963" y="3116263"/>
          <p14:tracePt t="140234" x="3878263" y="3116263"/>
          <p14:tracePt t="140299" x="3878263" y="3103563"/>
          <p14:tracePt t="140324" x="3890963" y="3078163"/>
          <p14:tracePt t="140331" x="3927475" y="3054350"/>
          <p14:tracePt t="140339" x="3940175" y="3041650"/>
          <p14:tracePt t="140347" x="3965575" y="3016250"/>
          <p14:tracePt t="140355" x="4027488" y="2978150"/>
          <p14:tracePt t="140362" x="4078288" y="2941638"/>
          <p14:tracePt t="140370" x="4103688" y="2903538"/>
          <p14:tracePt t="140378" x="4127500" y="2878138"/>
          <p14:tracePt t="140386" x="4178300" y="2816225"/>
          <p14:tracePt t="140394" x="4203700" y="2778125"/>
          <p14:tracePt t="140403" x="4214813" y="2752725"/>
          <p14:tracePt t="140410" x="4214813" y="2728913"/>
          <p14:tracePt t="140418" x="4227513" y="2690813"/>
          <p14:tracePt t="140434" x="4240213" y="2678113"/>
          <p14:tracePt t="140466" x="4252913" y="2665413"/>
          <p14:tracePt t="140474" x="4265613" y="2665413"/>
          <p14:tracePt t="140491" x="4278313" y="2665413"/>
          <p14:tracePt t="140498" x="4291013" y="2652713"/>
          <p14:tracePt t="140514" x="4303713" y="2652713"/>
          <p14:tracePt t="140522" x="4314825" y="2652713"/>
          <p14:tracePt t="140530" x="4327525" y="2665413"/>
          <p14:tracePt t="140538" x="4340225" y="2678113"/>
          <p14:tracePt t="140546" x="4365625" y="2703513"/>
          <p14:tracePt t="140554" x="4378325" y="2752725"/>
          <p14:tracePt t="140562" x="4391025" y="2778125"/>
          <p14:tracePt t="140570" x="4403725" y="2790825"/>
          <p14:tracePt t="140578" x="4416425" y="2816225"/>
          <p14:tracePt t="140586" x="4416425" y="2840038"/>
          <p14:tracePt t="140594" x="4427538" y="2852738"/>
          <p14:tracePt t="140602" x="4427538" y="2865438"/>
          <p14:tracePt t="140610" x="4427538" y="2890838"/>
          <p14:tracePt t="140618" x="4427538" y="2903538"/>
          <p14:tracePt t="140626" x="4416425" y="2916238"/>
          <p14:tracePt t="140634" x="4365625" y="2952750"/>
          <p14:tracePt t="140642" x="4303713" y="2990850"/>
          <p14:tracePt t="140650" x="4227513" y="3016250"/>
          <p14:tracePt t="140658" x="4127500" y="3054350"/>
          <p14:tracePt t="140666" x="4040188" y="3090863"/>
          <p14:tracePt t="140675" x="3927475" y="3116263"/>
          <p14:tracePt t="140682" x="3865563" y="3128963"/>
          <p14:tracePt t="140692" x="3778250" y="3141663"/>
          <p14:tracePt t="140698" x="3752850" y="3154363"/>
          <p14:tracePt t="140710" x="3714750" y="3154363"/>
          <p14:tracePt t="140715" x="3689350" y="3154363"/>
          <p14:tracePt t="140723" x="3689350" y="3165475"/>
          <p14:tracePt t="140780" x="3714750" y="3141663"/>
          <p14:tracePt t="140788" x="3790950" y="3103563"/>
          <p14:tracePt t="140795" x="3914775" y="3065463"/>
          <p14:tracePt t="140802" x="4040188" y="3016250"/>
          <p14:tracePt t="140810" x="4191000" y="2952750"/>
          <p14:tracePt t="140818" x="4327525" y="2903538"/>
          <p14:tracePt t="140826" x="4452938" y="2840038"/>
          <p14:tracePt t="140834" x="4565650" y="2790825"/>
          <p14:tracePt t="140842" x="4691063" y="2752725"/>
          <p14:tracePt t="140850" x="4803775" y="2703513"/>
          <p14:tracePt t="140859" x="4852988" y="2665413"/>
          <p14:tracePt t="140865" x="4903788" y="2627313"/>
          <p14:tracePt t="140875" x="4916488" y="2616200"/>
          <p14:tracePt t="140882" x="4929188" y="2590800"/>
          <p14:tracePt t="140899" x="4929188" y="2578100"/>
          <p14:tracePt t="140922" x="4929188" y="2565400"/>
          <p14:tracePt t="140930" x="4929188" y="2552700"/>
          <p14:tracePt t="140980" x="4940300" y="2552700"/>
          <p14:tracePt t="140996" x="4953000" y="2616200"/>
          <p14:tracePt t="141002" x="4953000" y="2678113"/>
          <p14:tracePt t="141010" x="4953000" y="2740025"/>
          <p14:tracePt t="141018" x="4953000" y="2852738"/>
          <p14:tracePt t="141025" x="4916488" y="2928938"/>
          <p14:tracePt t="141033" x="4891088" y="3016250"/>
          <p14:tracePt t="141042" x="4891088" y="3065463"/>
          <p14:tracePt t="141049" x="4852988" y="3141663"/>
          <p14:tracePt t="141059" x="4852988" y="3178175"/>
          <p14:tracePt t="141065" x="4829175" y="3203575"/>
          <p14:tracePt t="141075" x="4829175" y="3216275"/>
          <p14:tracePt t="141082" x="4829175" y="3228975"/>
          <p14:tracePt t="141162" x="4829175" y="3190875"/>
          <p14:tracePt t="141170" x="4829175" y="3116263"/>
          <p14:tracePt t="141178" x="4852988" y="3028950"/>
          <p14:tracePt t="141186" x="4878388" y="2978150"/>
          <p14:tracePt t="141194" x="4891088" y="2941638"/>
          <p14:tracePt t="141202" x="4891088" y="2890838"/>
          <p14:tracePt t="141210" x="4891088" y="2840038"/>
          <p14:tracePt t="141218" x="4891088" y="2816225"/>
          <p14:tracePt t="141226" x="4878388" y="2790825"/>
          <p14:tracePt t="141274" x="4878388" y="2803525"/>
          <p14:tracePt t="141282" x="4878388" y="2878138"/>
          <p14:tracePt t="141292" x="4878388" y="2941638"/>
          <p14:tracePt t="141298" x="4878388" y="3003550"/>
          <p14:tracePt t="141308" x="4878388" y="3041650"/>
          <p14:tracePt t="141314" x="4878388" y="3090863"/>
          <p14:tracePt t="141322" x="4878388" y="3141663"/>
          <p14:tracePt t="141330" x="4865688" y="3178175"/>
          <p14:tracePt t="141338" x="4840288" y="3203575"/>
          <p14:tracePt t="141346" x="4840288" y="3241675"/>
          <p14:tracePt t="141356" x="4829175" y="3278188"/>
          <p14:tracePt t="141364" x="4803775" y="3316288"/>
          <p14:tracePt t="141372" x="4791075" y="3341688"/>
          <p14:tracePt t="141380" x="4765675" y="3367088"/>
          <p14:tracePt t="141387" x="4765675" y="3378200"/>
          <p14:tracePt t="141450" x="4740275" y="3378200"/>
          <p14:tracePt t="141466" x="4703763" y="3378200"/>
          <p14:tracePt t="141482" x="4678363" y="3378200"/>
          <p14:tracePt t="141491" x="4652963" y="3378200"/>
          <p14:tracePt t="141498" x="4627563" y="3354388"/>
          <p14:tracePt t="141507" x="4591050" y="3328988"/>
          <p14:tracePt t="141517" x="4527550" y="3278188"/>
          <p14:tracePt t="141527" x="4478338" y="3267075"/>
          <p14:tracePt t="141534" x="4427538" y="3228975"/>
          <p14:tracePt t="141540" x="4365625" y="3178175"/>
          <p14:tracePt t="141546" x="4291013" y="3141663"/>
          <p14:tracePt t="141554" x="4214813" y="3103563"/>
          <p14:tracePt t="141562" x="4178300" y="3054350"/>
          <p14:tracePt t="141570" x="4114800" y="3028950"/>
          <p14:tracePt t="141579" x="4078288" y="2978150"/>
          <p14:tracePt t="141587" x="4052888" y="2965450"/>
          <p14:tracePt t="141595" x="4040188" y="2965450"/>
          <p14:tracePt t="141619" x="4052888" y="2965450"/>
          <p14:tracePt t="141627" x="4114800" y="3028950"/>
          <p14:tracePt t="141635" x="4227513" y="3128963"/>
          <p14:tracePt t="141643" x="4340225" y="3228975"/>
          <p14:tracePt t="141651" x="4403725" y="3290888"/>
          <p14:tracePt t="141661" x="4478338" y="3354388"/>
          <p14:tracePt t="141665" x="4540250" y="3403600"/>
          <p14:tracePt t="141675" x="4603750" y="3441700"/>
          <p14:tracePt t="141682" x="4616450" y="3454400"/>
          <p14:tracePt t="141692" x="4652963" y="3479800"/>
          <p14:tracePt t="141698" x="4665663" y="3479800"/>
          <p14:tracePt t="141730" x="4678363" y="3479800"/>
          <p14:tracePt t="141762" x="4678363" y="3467100"/>
          <p14:tracePt t="141770" x="4678363" y="3378200"/>
          <p14:tracePt t="141778" x="4691063" y="3278188"/>
          <p14:tracePt t="141786" x="4703763" y="3190875"/>
          <p14:tracePt t="141794" x="4703763" y="3090863"/>
          <p14:tracePt t="141802" x="4691063" y="3016250"/>
          <p14:tracePt t="141810" x="4665663" y="2928938"/>
          <p14:tracePt t="141818" x="4591050" y="2852738"/>
          <p14:tracePt t="141826" x="4516438" y="2778125"/>
          <p14:tracePt t="141834" x="4440238" y="2728913"/>
          <p14:tracePt t="141842" x="4314825" y="2690813"/>
          <p14:tracePt t="141850" x="4240213" y="2652713"/>
          <p14:tracePt t="141858" x="4152900" y="2616200"/>
          <p14:tracePt t="141866" x="4078288" y="2603500"/>
          <p14:tracePt t="141875" x="4027488" y="2590800"/>
          <p14:tracePt t="141882" x="3990975" y="2590800"/>
          <p14:tracePt t="141892" x="3965575" y="2590800"/>
          <p14:tracePt t="141898" x="3940175" y="2590800"/>
          <p14:tracePt t="141907" x="3902075" y="2603500"/>
          <p14:tracePt t="141914" x="3902075" y="2640013"/>
          <p14:tracePt t="141922" x="3902075" y="2716213"/>
          <p14:tracePt t="141932" x="3927475" y="2803525"/>
          <p14:tracePt t="141938" x="3978275" y="2916238"/>
          <p14:tracePt t="141946" x="4014788" y="2990850"/>
          <p14:tracePt t="141954" x="4052888" y="3090863"/>
          <p14:tracePt t="141962" x="4078288" y="3154363"/>
          <p14:tracePt t="141970" x="4114800" y="3203575"/>
          <p14:tracePt t="141978" x="4165600" y="3267075"/>
          <p14:tracePt t="141986" x="4227513" y="3303588"/>
          <p14:tracePt t="141994" x="4252913" y="3328988"/>
          <p14:tracePt t="142002" x="4278313" y="3341688"/>
          <p14:tracePt t="142010" x="4314825" y="3354388"/>
          <p14:tracePt t="142019" x="4340225" y="3354388"/>
          <p14:tracePt t="142029" x="4365625" y="3354388"/>
          <p14:tracePt t="142036" x="4378325" y="3354388"/>
          <p14:tracePt t="142045" x="4403725" y="3354388"/>
          <p14:tracePt t="142052" x="4427538" y="3341688"/>
          <p14:tracePt t="142062" x="4452938" y="3328988"/>
          <p14:tracePt t="142067" x="4478338" y="3267075"/>
          <p14:tracePt t="142077" x="4516438" y="3190875"/>
          <p14:tracePt t="142082" x="4540250" y="3116263"/>
          <p14:tracePt t="142091" x="4540250" y="3065463"/>
          <p14:tracePt t="142100" x="4540250" y="2978150"/>
          <p14:tracePt t="142110" x="4540250" y="2928938"/>
          <p14:tracePt t="142114" x="4516438" y="2852738"/>
          <p14:tracePt t="142123" x="4503738" y="2816225"/>
          <p14:tracePt t="142130" x="4465638" y="2752725"/>
          <p14:tracePt t="142138" x="4403725" y="2690813"/>
          <p14:tracePt t="142146" x="4340225" y="2652713"/>
          <p14:tracePt t="142154" x="4314825" y="2627313"/>
          <p14:tracePt t="142162" x="4252913" y="2578100"/>
          <p14:tracePt t="142170" x="4227513" y="2565400"/>
          <p14:tracePt t="142178" x="4203700" y="2552700"/>
          <p14:tracePt t="142186" x="4165600" y="2527300"/>
          <p14:tracePt t="142194" x="4140200" y="2527300"/>
          <p14:tracePt t="142202" x="4127500" y="2527300"/>
          <p14:tracePt t="142212" x="4114800" y="2527300"/>
          <p14:tracePt t="142244" x="4127500" y="2578100"/>
          <p14:tracePt t="142252" x="4178300" y="2665413"/>
          <p14:tracePt t="142262" x="4252913" y="2778125"/>
          <p14:tracePt t="142266" x="4314825" y="2878138"/>
          <p14:tracePt t="142275" x="4378325" y="2990850"/>
          <p14:tracePt t="142282" x="4427538" y="3065463"/>
          <p14:tracePt t="142291" x="4503738" y="3116263"/>
          <p14:tracePt t="142298" x="4552950" y="3154363"/>
          <p14:tracePt t="142308" x="4591050" y="3178175"/>
          <p14:tracePt t="142314" x="4640263" y="3203575"/>
          <p14:tracePt t="142323" x="4665663" y="3203575"/>
          <p14:tracePt t="142338" x="4691063" y="3216275"/>
          <p14:tracePt t="142346" x="4691063" y="3228975"/>
          <p14:tracePt t="142403" x="4703763" y="3228975"/>
          <p14:tracePt t="142434" x="4691063" y="3216275"/>
          <p14:tracePt t="142443" x="4627563" y="3154363"/>
          <p14:tracePt t="142453" x="4578350" y="3090863"/>
          <p14:tracePt t="142460" x="4565650" y="3054350"/>
          <p14:tracePt t="142468" x="4527550" y="2978150"/>
          <p14:tracePt t="142477" x="4491038" y="2916238"/>
          <p14:tracePt t="142482" x="4416425" y="2828925"/>
          <p14:tracePt t="142491" x="4378325" y="2765425"/>
          <p14:tracePt t="142500" x="4340225" y="2716213"/>
          <p14:tracePt t="142509" x="4327525" y="2652713"/>
          <p14:tracePt t="142514" x="4314825" y="2616200"/>
          <p14:tracePt t="142522" x="4314825" y="2590800"/>
          <p14:tracePt t="142530" x="4314825" y="2578100"/>
          <p14:tracePt t="142538" x="4314825" y="2565400"/>
          <p14:tracePt t="142546" x="4314825" y="2552700"/>
          <p14:tracePt t="142562" x="4352925" y="2552700"/>
          <p14:tracePt t="142570" x="4378325" y="2552700"/>
          <p14:tracePt t="142578" x="4427538" y="2552700"/>
          <p14:tracePt t="142586" x="4478338" y="2565400"/>
          <p14:tracePt t="142594" x="4565650" y="2616200"/>
          <p14:tracePt t="142602" x="4652963" y="2665413"/>
          <p14:tracePt t="142610" x="4691063" y="2728913"/>
          <p14:tracePt t="142618" x="4716463" y="2790825"/>
          <p14:tracePt t="142626" x="4727575" y="2828925"/>
          <p14:tracePt t="142634" x="4727575" y="2878138"/>
          <p14:tracePt t="142642" x="4727575" y="2916238"/>
          <p14:tracePt t="142651" x="4727575" y="2952750"/>
          <p14:tracePt t="142658" x="4727575" y="2978150"/>
          <p14:tracePt t="142666" x="4716463" y="3003550"/>
          <p14:tracePt t="142675" x="4691063" y="3016250"/>
          <p14:tracePt t="142682" x="4678363" y="3041650"/>
          <p14:tracePt t="142692" x="4665663" y="3041650"/>
          <p14:tracePt t="142710" x="4652963" y="3041650"/>
          <p14:tracePt t="142715" x="4652963" y="3054350"/>
          <p14:tracePt t="142738" x="4640263" y="3054350"/>
          <p14:tracePt t="142794" x="4627563" y="3090863"/>
          <p14:tracePt t="142802" x="4616450" y="3128963"/>
          <p14:tracePt t="142810" x="4616450" y="3141663"/>
          <p14:tracePt t="142818" x="4616450" y="3165475"/>
          <p14:tracePt t="142826" x="4603750" y="3178175"/>
          <p14:tracePt t="142834" x="4603750" y="3203575"/>
          <p14:tracePt t="142851" x="4603750" y="3216275"/>
          <p14:tracePt t="142859" x="4591050" y="3241675"/>
          <p14:tracePt t="142866" x="4591050" y="3254375"/>
          <p14:tracePt t="142875" x="4591050" y="3267075"/>
          <p14:tracePt t="142914" x="4591050" y="3278188"/>
          <p14:tracePt t="142996" x="4591050" y="3290888"/>
          <p14:tracePt t="143005" x="4591050" y="3341688"/>
          <p14:tracePt t="143013" x="4591050" y="3378200"/>
          <p14:tracePt t="143021" x="4603750" y="3403600"/>
          <p14:tracePt t="143027" x="4603750" y="3429000"/>
          <p14:tracePt t="143035" x="4616450" y="3454400"/>
          <p14:tracePt t="143043" x="4627563" y="3479800"/>
          <p14:tracePt t="143052" x="4640263" y="3516313"/>
          <p14:tracePt t="143061" x="4640263" y="3541713"/>
          <p14:tracePt t="143067" x="4652963" y="3554413"/>
          <p14:tracePt t="143075" x="4652963" y="3567113"/>
          <p14:tracePt t="143082" x="4652963" y="3579813"/>
          <p14:tracePt t="143092" x="4665663" y="3579813"/>
          <p14:tracePt t="143234" x="4652963" y="3579813"/>
          <p14:tracePt t="143242" x="4640263" y="3579813"/>
          <p14:tracePt t="143251" x="4627563" y="3579813"/>
          <p14:tracePt t="143331" x="4627563" y="3567113"/>
          <p14:tracePt t="143541" x="4616450" y="3567113"/>
          <p14:tracePt t="143558" x="4603750" y="3567113"/>
          <p14:tracePt t="143811" x="4565650" y="3567113"/>
          <p14:tracePt t="144083" x="4552950" y="3567113"/>
          <p14:tracePt t="144098" x="4527550" y="3567113"/>
          <p14:tracePt t="144397" x="4516438" y="3567113"/>
          <p14:tracePt t="144403" x="4503738" y="3567113"/>
          <p14:tracePt t="144722" x="4491038" y="3567113"/>
          <p14:tracePt t="144738" x="4478338" y="3567113"/>
          <p14:tracePt t="145020" x="4452938" y="3567113"/>
          <p14:tracePt t="145101" x="4440238" y="3567113"/>
          <p14:tracePt t="145146" x="4416425" y="3467100"/>
          <p14:tracePt t="145154" x="4365625" y="3341688"/>
          <p14:tracePt t="145162" x="4340225" y="3278188"/>
          <p14:tracePt t="145170" x="4340225" y="3254375"/>
          <p14:tracePt t="145178" x="4327525" y="3241675"/>
          <p14:tracePt t="145186" x="4327525" y="3228975"/>
          <p14:tracePt t="145194" x="4314825" y="3190875"/>
          <p14:tracePt t="145202" x="4303713" y="3154363"/>
          <p14:tracePt t="145210" x="4303713" y="3116263"/>
          <p14:tracePt t="145218" x="4303713" y="3078163"/>
          <p14:tracePt t="145226" x="4291013" y="3054350"/>
          <p14:tracePt t="145234" x="4291013" y="3041650"/>
          <p14:tracePt t="145242" x="4291013" y="3028950"/>
          <p14:tracePt t="145259" x="4278313" y="3003550"/>
          <p14:tracePt t="145266" x="4278313" y="2990850"/>
          <p14:tracePt t="145275" x="4278313" y="2978150"/>
          <p14:tracePt t="145282" x="4278313" y="2952750"/>
          <p14:tracePt t="145291" x="4278313" y="2916238"/>
          <p14:tracePt t="145299" x="4278313" y="2852738"/>
          <p14:tracePt t="145307" x="4278313" y="2803525"/>
          <p14:tracePt t="145314" x="4278313" y="2765425"/>
          <p14:tracePt t="145322" x="4278313" y="2728913"/>
          <p14:tracePt t="145330" x="4278313" y="2690813"/>
          <p14:tracePt t="145338" x="4291013" y="2665413"/>
          <p14:tracePt t="145346" x="4303713" y="2640013"/>
          <p14:tracePt t="145354" x="4303713" y="2627313"/>
          <p14:tracePt t="145362" x="4314825" y="2603500"/>
          <p14:tracePt t="145370" x="4314825" y="2578100"/>
          <p14:tracePt t="145378" x="4327525" y="2578100"/>
          <p14:tracePt t="145386" x="4327525" y="2565400"/>
          <p14:tracePt t="145394" x="4340225" y="2552700"/>
          <p14:tracePt t="145402" x="4340225" y="2527300"/>
          <p14:tracePt t="145410" x="4340225" y="2503488"/>
          <p14:tracePt t="145418" x="4340225" y="2478088"/>
          <p14:tracePt t="145429" x="4340225" y="2465388"/>
          <p14:tracePt t="145435" x="4340225" y="2439988"/>
          <p14:tracePt t="145445" x="4352925" y="2427288"/>
          <p14:tracePt t="145451" x="4352925" y="2414588"/>
          <p14:tracePt t="145460" x="4352925" y="2403475"/>
          <p14:tracePt t="145466" x="4365625" y="2365375"/>
          <p14:tracePt t="145477" x="4365625" y="2339975"/>
          <p14:tracePt t="145482" x="4365625" y="2314575"/>
          <p14:tracePt t="145492" x="4365625" y="2290763"/>
          <p14:tracePt t="145499" x="4365625" y="2265363"/>
          <p14:tracePt t="145508" x="4365625" y="2239963"/>
          <p14:tracePt t="145514" x="4365625" y="2227263"/>
          <p14:tracePt t="145522" x="4365625" y="2214563"/>
          <p14:tracePt t="145531" x="4365625" y="2201863"/>
          <p14:tracePt t="145542" x="4365625" y="2190750"/>
          <p14:tracePt t="145549" x="4365625" y="2178050"/>
          <p14:tracePt t="145563" x="4365625" y="2165350"/>
          <p14:tracePt t="145571" x="4365625" y="2139950"/>
          <p14:tracePt t="145579" x="4378325" y="2139950"/>
          <p14:tracePt t="145587" x="4378325" y="2127250"/>
          <p14:tracePt t="145611" x="4378325" y="2114550"/>
          <p14:tracePt t="145858" x="4365625" y="2165350"/>
          <p14:tracePt t="145866" x="4352925" y="2239963"/>
          <p14:tracePt t="145875" x="4340225" y="2290763"/>
          <p14:tracePt t="145884" x="4314825" y="2365375"/>
          <p14:tracePt t="145896" x="4291013" y="2452688"/>
          <p14:tracePt t="145900" x="4291013" y="2503488"/>
          <p14:tracePt t="145909" x="4291013" y="2603500"/>
          <p14:tracePt t="145914" x="4265613" y="2678113"/>
          <p14:tracePt t="145921" x="4265613" y="2740025"/>
          <p14:tracePt t="145930" x="4252913" y="2803525"/>
          <p14:tracePt t="145938" x="4227513" y="2852738"/>
          <p14:tracePt t="145946" x="4227513" y="2890838"/>
          <p14:tracePt t="145954" x="4227513" y="2941638"/>
          <p14:tracePt t="145962" x="4214813" y="2978150"/>
          <p14:tracePt t="145970" x="4214813" y="3003550"/>
          <p14:tracePt t="145978" x="4203700" y="3028950"/>
          <p14:tracePt t="145986" x="4178300" y="3054350"/>
          <p14:tracePt t="145994" x="4152900" y="3078163"/>
          <p14:tracePt t="146001" x="4152900" y="3090863"/>
          <p14:tracePt t="146014" x="4114800" y="3116263"/>
          <p14:tracePt t="146020" x="4103688" y="3128963"/>
          <p14:tracePt t="146027" x="4090988" y="3141663"/>
          <p14:tracePt t="146034" x="4078288" y="3141663"/>
          <p14:tracePt t="146050" x="4065588" y="3154363"/>
          <p14:tracePt t="146066" x="4052888" y="3154363"/>
          <p14:tracePt t="146091" x="4052888" y="3165475"/>
          <p14:tracePt t="146188" x="4103688" y="3165475"/>
          <p14:tracePt t="146195" x="4191000" y="3141663"/>
          <p14:tracePt t="146203" x="4265613" y="3116263"/>
          <p14:tracePt t="146211" x="4314825" y="3065463"/>
          <p14:tracePt t="146219" x="4378325" y="3041650"/>
          <p14:tracePt t="146228" x="4427538" y="2990850"/>
          <p14:tracePt t="146235" x="4491038" y="2928938"/>
          <p14:tracePt t="146245" x="4527550" y="2865438"/>
          <p14:tracePt t="146252" x="4578350" y="2790825"/>
          <p14:tracePt t="146262" x="4603750" y="2752725"/>
          <p14:tracePt t="146268" x="4627563" y="2690813"/>
          <p14:tracePt t="146278" x="4627563" y="2652713"/>
          <p14:tracePt t="146281" x="4640263" y="2590800"/>
          <p14:tracePt t="146292" x="4640263" y="2540000"/>
          <p14:tracePt t="146297" x="4640263" y="2490788"/>
          <p14:tracePt t="146306" x="4640263" y="2439988"/>
          <p14:tracePt t="146314" x="4640263" y="2390775"/>
          <p14:tracePt t="146322" x="4640263" y="2352675"/>
          <p14:tracePt t="146330" x="4640263" y="2314575"/>
          <p14:tracePt t="146338" x="4640263" y="2265363"/>
          <p14:tracePt t="146346" x="4640263" y="2201863"/>
          <p14:tracePt t="146354" x="4640263" y="2165350"/>
          <p14:tracePt t="146362" x="4640263" y="2139950"/>
          <p14:tracePt t="146370" x="4652963" y="2101850"/>
          <p14:tracePt t="146379" x="4652963" y="2089150"/>
          <p14:tracePt t="146386" x="4652963" y="2078038"/>
          <p14:tracePt t="146394" x="4652963" y="2065338"/>
          <p14:tracePt t="146402" x="4652963" y="2052638"/>
          <p14:tracePt t="146418" x="4652963" y="2039938"/>
          <p14:tracePt t="146532" x="4665663" y="2089150"/>
          <p14:tracePt t="146543" x="4678363" y="2139950"/>
          <p14:tracePt t="146549" x="4691063" y="2178050"/>
          <p14:tracePt t="146557" x="4703763" y="2190750"/>
          <p14:tracePt t="146563" x="4703763" y="2214563"/>
          <p14:tracePt t="146572" x="4727575" y="2239963"/>
          <p14:tracePt t="146577" x="4740275" y="2265363"/>
          <p14:tracePt t="146594" x="4752975" y="2290763"/>
          <p14:tracePt t="146602" x="4752975" y="2303463"/>
          <p14:tracePt t="146610" x="4765675" y="2327275"/>
          <p14:tracePt t="146618" x="4778375" y="2352675"/>
          <p14:tracePt t="146626" x="4791075" y="2390775"/>
          <p14:tracePt t="146634" x="4791075" y="2427288"/>
          <p14:tracePt t="146643" x="4803775" y="2452688"/>
          <p14:tracePt t="146652" x="4816475" y="2465388"/>
          <p14:tracePt t="146663" x="4816475" y="2503488"/>
          <p14:tracePt t="146679" x="4816475" y="2516188"/>
          <p14:tracePt t="146684" x="4829175" y="2516188"/>
          <p14:tracePt t="146876" x="4829175" y="2540000"/>
          <p14:tracePt t="146882" x="4803775" y="2590800"/>
          <p14:tracePt t="146892" x="4740275" y="2627313"/>
          <p14:tracePt t="146898" x="4716463" y="2652713"/>
          <p14:tracePt t="146907" x="4691063" y="2665413"/>
          <p14:tracePt t="146914" x="4678363" y="2678113"/>
          <p14:tracePt t="146922" x="4665663" y="2690813"/>
          <p14:tracePt t="146938" x="4640263" y="2703513"/>
          <p14:tracePt t="146962" x="4640263" y="2728913"/>
          <p14:tracePt t="146970" x="4640263" y="2740025"/>
          <p14:tracePt t="146978" x="4640263" y="2752725"/>
          <p14:tracePt t="146986" x="4640263" y="2778125"/>
          <p14:tracePt t="146994" x="4640263" y="2816225"/>
          <p14:tracePt t="147010" x="4652963" y="2840038"/>
          <p14:tracePt t="147020" x="4652963" y="2852738"/>
          <p14:tracePt t="147031" x="4665663" y="2852738"/>
          <p14:tracePt t="147036" x="4691063" y="2865438"/>
          <p14:tracePt t="147045" x="4716463" y="2878138"/>
          <p14:tracePt t="147052" x="4740275" y="2890838"/>
          <p14:tracePt t="147061" x="4765675" y="2890838"/>
          <p14:tracePt t="147065" x="4803775" y="2903538"/>
          <p14:tracePt t="147075" x="4852988" y="2903538"/>
          <p14:tracePt t="147084" x="4903788" y="2903538"/>
          <p14:tracePt t="147095" x="4965700" y="2903538"/>
          <p14:tracePt t="147100" x="5003800" y="2890838"/>
          <p14:tracePt t="147112" x="5040313" y="2890838"/>
          <p14:tracePt t="147115" x="5103813" y="2878138"/>
          <p14:tracePt t="147123" x="5153025" y="2865438"/>
          <p14:tracePt t="147131" x="5216525" y="2865438"/>
          <p14:tracePt t="147139" x="5241925" y="2852738"/>
          <p14:tracePt t="147147" x="5265738" y="2840038"/>
          <p14:tracePt t="147155" x="5278438" y="2840038"/>
          <p14:tracePt t="147163" x="5291138" y="2840038"/>
          <p14:tracePt t="147171" x="5303838" y="2840038"/>
          <p14:tracePt t="148602" x="5278438" y="2840038"/>
          <p14:tracePt t="148610" x="5165725" y="2828925"/>
          <p14:tracePt t="148617" x="5029200" y="2816225"/>
          <p14:tracePt t="148627" x="4929188" y="2803525"/>
          <p14:tracePt t="148635" x="4852988" y="2790825"/>
          <p14:tracePt t="148643" x="4803775" y="2765425"/>
          <p14:tracePt t="148651" x="4765675" y="2752725"/>
          <p14:tracePt t="148664" x="4727575" y="2752725"/>
          <p14:tracePt t="148667" x="4703763" y="2728913"/>
          <p14:tracePt t="148677" x="4691063" y="2728913"/>
          <p14:tracePt t="148698" x="4691063" y="2716213"/>
          <p14:tracePt t="148787" x="4678363" y="2716213"/>
          <p14:tracePt t="148795" x="4665663" y="2703513"/>
          <p14:tracePt t="148803" x="4652963" y="2690813"/>
          <p14:tracePt t="148811" x="4640263" y="2690813"/>
          <p14:tracePt t="148819" x="4640263" y="2678113"/>
          <p14:tracePt t="148826" x="4627563" y="2678113"/>
          <p14:tracePt t="148834" x="4627563" y="2665413"/>
          <p14:tracePt t="148842" x="4616450" y="2652713"/>
          <p14:tracePt t="148850" x="4591050" y="2640013"/>
          <p14:tracePt t="148859" x="4578350" y="2640013"/>
          <p14:tracePt t="148865" x="4552950" y="2627313"/>
          <p14:tracePt t="148875" x="4503738" y="2603500"/>
          <p14:tracePt t="148881" x="4465638" y="2590800"/>
          <p14:tracePt t="148891" x="4427538" y="2590800"/>
          <p14:tracePt t="148910" x="4378325" y="2565400"/>
          <p14:tracePt t="148914" x="4340225" y="2565400"/>
          <p14:tracePt t="148922" x="4314825" y="2540000"/>
          <p14:tracePt t="148930" x="4278313" y="2527300"/>
          <p14:tracePt t="148938" x="4265613" y="2527300"/>
          <p14:tracePt t="148946" x="4240213" y="2503488"/>
          <p14:tracePt t="148954" x="4203700" y="2478088"/>
          <p14:tracePt t="148962" x="4178300" y="2478088"/>
          <p14:tracePt t="148970" x="4165600" y="2452688"/>
          <p14:tracePt t="148978" x="4127500" y="2439988"/>
          <p14:tracePt t="148986" x="4103688" y="2427288"/>
          <p14:tracePt t="148997" x="4065588" y="2403475"/>
          <p14:tracePt t="149004" x="4027488" y="2403475"/>
          <p14:tracePt t="149013" x="4002088" y="2378075"/>
          <p14:tracePt t="149018" x="3965575" y="2378075"/>
          <p14:tracePt t="149027" x="3927475" y="2365375"/>
          <p14:tracePt t="149034" x="3914775" y="2365375"/>
          <p14:tracePt t="149043" x="3902075" y="2365375"/>
          <p14:tracePt t="149050" x="3890963" y="2352675"/>
          <p14:tracePt t="149066" x="3865563" y="2352675"/>
          <p14:tracePt t="149076" x="3840163" y="2339975"/>
          <p14:tracePt t="149082" x="3827463" y="2327275"/>
          <p14:tracePt t="149092" x="3802063" y="2314575"/>
          <p14:tracePt t="149106" x="3790950" y="2314575"/>
          <p14:tracePt t="149428" x="3852863" y="2365375"/>
          <p14:tracePt t="149438" x="4052888" y="2414588"/>
          <p14:tracePt t="149443" x="4203700" y="2452688"/>
          <p14:tracePt t="149450" x="4314825" y="2452688"/>
          <p14:tracePt t="149459" x="4391025" y="2452688"/>
          <p14:tracePt t="149466" x="4465638" y="2452688"/>
          <p14:tracePt t="149475" x="4503738" y="2452688"/>
          <p14:tracePt t="149481" x="4540250" y="2452688"/>
          <p14:tracePt t="149492" x="4565650" y="2439988"/>
          <p14:tracePt t="149498" x="4578350" y="2439988"/>
          <p14:tracePt t="149506" x="4591050" y="2427288"/>
          <p14:tracePt t="149554" x="4591050" y="2414588"/>
          <p14:tracePt t="149562" x="4591050" y="2403475"/>
          <p14:tracePt t="149569" x="4591050" y="2390775"/>
          <p14:tracePt t="149577" x="4603750" y="2365375"/>
          <p14:tracePt t="149586" x="4603750" y="2352675"/>
          <p14:tracePt t="149594" x="4603750" y="2339975"/>
          <p14:tracePt t="149602" x="4603750" y="2327275"/>
          <p14:tracePt t="149627" x="4603750" y="2314575"/>
          <p14:tracePt t="149746" x="4627563" y="2314575"/>
          <p14:tracePt t="149755" x="4665663" y="2378075"/>
          <p14:tracePt t="149762" x="4727575" y="2465388"/>
          <p14:tracePt t="149771" x="4752975" y="2552700"/>
          <p14:tracePt t="149778" x="4791075" y="2627313"/>
          <p14:tracePt t="149786" x="4816475" y="2703513"/>
          <p14:tracePt t="149794" x="4816475" y="2765425"/>
          <p14:tracePt t="149802" x="4816475" y="2840038"/>
          <p14:tracePt t="149811" x="4816475" y="2890838"/>
          <p14:tracePt t="149819" x="4816475" y="2928938"/>
          <p14:tracePt t="149827" x="4816475" y="2965450"/>
          <p14:tracePt t="149834" x="4803775" y="3003550"/>
          <p14:tracePt t="149844" x="4791075" y="3016250"/>
          <p14:tracePt t="149850" x="4778375" y="3054350"/>
          <p14:tracePt t="149863" x="4752975" y="3054350"/>
          <p14:tracePt t="149868" x="4752975" y="3078163"/>
          <p14:tracePt t="149879" x="4727575" y="3090863"/>
          <p14:tracePt t="149884" x="4727575" y="3116263"/>
          <p14:tracePt t="149892" x="4678363" y="3141663"/>
          <p14:tracePt t="149909" x="4627563" y="3241675"/>
          <p14:tracePt t="149914" x="4616450" y="3290888"/>
          <p14:tracePt t="149922" x="4591050" y="3328988"/>
          <p14:tracePt t="149930" x="4591050" y="3367088"/>
          <p14:tracePt t="149939" x="4578350" y="3403600"/>
          <p14:tracePt t="149946" x="4578350" y="3441700"/>
          <p14:tracePt t="149953" x="4565650" y="3454400"/>
          <p14:tracePt t="149962" x="4565650" y="3467100"/>
          <p14:tracePt t="149978" x="4540250" y="3479800"/>
          <p14:tracePt t="149985" x="4540250" y="3490913"/>
          <p14:tracePt t="149994" x="4540250" y="3503613"/>
          <p14:tracePt t="150093" x="4516438" y="3503613"/>
          <p14:tracePt t="150102" x="4516438" y="3467100"/>
          <p14:tracePt t="150110" x="4491038" y="3390900"/>
          <p14:tracePt t="150116" x="4491038" y="3303588"/>
          <p14:tracePt t="150123" x="4491038" y="3203575"/>
          <p14:tracePt t="150131" x="4491038" y="3103563"/>
          <p14:tracePt t="150138" x="4491038" y="3041650"/>
          <p14:tracePt t="150146" x="4491038" y="2941638"/>
          <p14:tracePt t="150154" x="4478338" y="2865438"/>
          <p14:tracePt t="150162" x="4465638" y="2790825"/>
          <p14:tracePt t="150170" x="4465638" y="2740025"/>
          <p14:tracePt t="150178" x="4452938" y="2690813"/>
          <p14:tracePt t="150186" x="4427538" y="2627313"/>
          <p14:tracePt t="150193" x="4427538" y="2552700"/>
          <p14:tracePt t="150202" x="4427538" y="2478088"/>
          <p14:tracePt t="150209" x="4427538" y="2427288"/>
          <p14:tracePt t="150218" x="4427538" y="2365375"/>
          <p14:tracePt t="150226" x="4452938" y="2339975"/>
          <p14:tracePt t="150234" x="4465638" y="2303463"/>
          <p14:tracePt t="150242" x="4465638" y="2278063"/>
          <p14:tracePt t="150250" x="4465638" y="2265363"/>
          <p14:tracePt t="150260" x="4465638" y="2239963"/>
          <p14:tracePt t="150275" x="4465638" y="2227263"/>
          <p14:tracePt t="150282" x="4478338" y="2227263"/>
          <p14:tracePt t="150330" x="4503738" y="2239963"/>
          <p14:tracePt t="150338" x="4540250" y="2290763"/>
          <p14:tracePt t="150346" x="4565650" y="2339975"/>
          <p14:tracePt t="150354" x="4640263" y="2403475"/>
          <p14:tracePt t="150362" x="4691063" y="2465388"/>
          <p14:tracePt t="150371" x="4727575" y="2516188"/>
          <p14:tracePt t="150378" x="4778375" y="2578100"/>
          <p14:tracePt t="150386" x="4829175" y="2616200"/>
          <p14:tracePt t="150394" x="4903788" y="2652713"/>
          <p14:tracePt t="150402" x="4940300" y="2690813"/>
          <p14:tracePt t="150411" x="4991100" y="2728913"/>
          <p14:tracePt t="150419" x="5040313" y="2752725"/>
          <p14:tracePt t="150428" x="5065713" y="2765425"/>
          <p14:tracePt t="150434" x="5065713" y="2778125"/>
          <p14:tracePt t="150451" x="5091113" y="2790825"/>
          <p14:tracePt t="150461" x="5091113" y="2803525"/>
          <p14:tracePt t="150579" x="5053013" y="2778125"/>
          <p14:tracePt t="150587" x="4929188" y="2728913"/>
          <p14:tracePt t="150595" x="4829175" y="2690813"/>
          <p14:tracePt t="150603" x="4765675" y="2665413"/>
          <p14:tracePt t="150612" x="4740275" y="2652713"/>
          <p14:tracePt t="150619" x="4716463" y="2640013"/>
          <p14:tracePt t="150628" x="4691063" y="2627313"/>
          <p14:tracePt t="150667" x="4691063" y="2640013"/>
          <p14:tracePt t="150676" x="4716463" y="2703513"/>
          <p14:tracePt t="150683" x="4740275" y="2765425"/>
          <p14:tracePt t="150694" x="4765675" y="2803525"/>
          <p14:tracePt t="150699" x="4816475" y="2840038"/>
          <p14:tracePt t="150708" x="4852988" y="2878138"/>
          <p14:tracePt t="150714" x="4865688" y="2916238"/>
          <p14:tracePt t="150723" x="4891088" y="2965450"/>
          <p14:tracePt t="150730" x="4903788" y="2990850"/>
          <p14:tracePt t="150739" x="4929188" y="3016250"/>
          <p14:tracePt t="150746" x="4929188" y="3054350"/>
          <p14:tracePt t="150755" x="4940300" y="3078163"/>
          <p14:tracePt t="150762" x="4940300" y="3090863"/>
          <p14:tracePt t="150770" x="4940300" y="3103563"/>
          <p14:tracePt t="150778" x="4940300" y="3116263"/>
          <p14:tracePt t="150930" x="4903788" y="3116263"/>
          <p14:tracePt t="150939" x="4865688" y="3103563"/>
          <p14:tracePt t="150946" x="4791075" y="3078163"/>
          <p14:tracePt t="150954" x="4765675" y="3054350"/>
          <p14:tracePt t="150962" x="4716463" y="3016250"/>
          <p14:tracePt t="150971" x="4691063" y="3003550"/>
          <p14:tracePt t="150978" x="4665663" y="2990850"/>
          <p14:tracePt t="150986" x="4627563" y="2978150"/>
          <p14:tracePt t="151002" x="4603750" y="2965450"/>
          <p14:tracePt t="151010" x="4603750" y="2952750"/>
          <p14:tracePt t="151018" x="4591050" y="2952750"/>
          <p14:tracePt t="151076" x="4616450" y="2952750"/>
          <p14:tracePt t="151083" x="4640263" y="2978150"/>
          <p14:tracePt t="151093" x="4678363" y="3028950"/>
          <p14:tracePt t="151099" x="4703763" y="3065463"/>
          <p14:tracePt t="151109" x="4740275" y="3128963"/>
          <p14:tracePt t="151115" x="4740275" y="3165475"/>
          <p14:tracePt t="151123" x="4752975" y="3190875"/>
          <p14:tracePt t="151131" x="4752975" y="3228975"/>
          <p14:tracePt t="151139" x="4752975" y="3254375"/>
          <p14:tracePt t="151147" x="4752975" y="3278188"/>
          <p14:tracePt t="151155" x="4752975" y="3290888"/>
          <p14:tracePt t="151163" x="4740275" y="3303588"/>
          <p14:tracePt t="151178" x="4740275" y="3316288"/>
          <p14:tracePt t="151235" x="4691063" y="3341688"/>
          <p14:tracePt t="151243" x="4678363" y="3341688"/>
          <p14:tracePt t="151251" x="4603750" y="3341688"/>
          <p14:tracePt t="151260" x="4578350" y="3341688"/>
          <p14:tracePt t="151267" x="4540250" y="3341688"/>
          <p14:tracePt t="151276" x="4527550" y="3341688"/>
          <p14:tracePt t="151283" x="4516438" y="3341688"/>
          <p14:tracePt t="151293" x="4503738" y="3341688"/>
          <p14:tracePt t="151322" x="4491038" y="3341688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Approx</a:t>
            </a:r>
            <a:r>
              <a:rPr lang="en-US" dirty="0"/>
              <a:t>-TSP-tour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68362"/>
            <a:ext cx="8229600" cy="5456238"/>
          </a:xfrm>
        </p:spPr>
        <p:txBody>
          <a:bodyPr>
            <a:normAutofit fontScale="92500" lnSpcReduction="10000"/>
          </a:bodyPr>
          <a:lstStyle/>
          <a:p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Th:  MST-</a:t>
            </a:r>
            <a:r>
              <a:rPr lang="en-US" b="1" i="1" dirty="0" err="1">
                <a:latin typeface="Arial" panose="020B0604020202020204" pitchFamily="34" charset="0"/>
                <a:cs typeface="Arial" panose="020B0604020202020204" pitchFamily="34" charset="0"/>
              </a:rPr>
              <a:t>Approx</a:t>
            </a: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-TSP-Tour is a polynomial time 2-approximation algorithm.  </a:t>
            </a:r>
            <a:r>
              <a:rPr lang="el-GR" b="1" i="1" dirty="0">
                <a:latin typeface="Arial" panose="020B0604020202020204" pitchFamily="34" charset="0"/>
                <a:cs typeface="Arial" panose="020B0604020202020204" pitchFamily="34" charset="0"/>
              </a:rPr>
              <a:t>ρ</a:t>
            </a: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</a:rPr>
              <a:t>(n) </a:t>
            </a:r>
            <a:r>
              <a:rPr lang="en-US" b="1" i="1" dirty="0">
                <a:latin typeface="Arial" panose="020B0604020202020204" pitchFamily="34" charset="0"/>
                <a:cs typeface="Arial" panose="020B0604020202020204" pitchFamily="34" charset="0"/>
                <a:sym typeface="Symbol"/>
              </a:rPr>
              <a:t> 2</a:t>
            </a:r>
            <a:endParaRPr lang="en-US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/>
              <a:t>Clearly a TSP tour</a:t>
            </a:r>
          </a:p>
          <a:p>
            <a:r>
              <a:rPr lang="en-US" dirty="0"/>
              <a:t>Can compute in polynomial time.</a:t>
            </a:r>
          </a:p>
          <a:p>
            <a:pPr lvl="1"/>
            <a:r>
              <a:rPr lang="en-US" dirty="0"/>
              <a:t>Can calculate an MST in polynomial time.</a:t>
            </a:r>
          </a:p>
          <a:p>
            <a:pPr lvl="1"/>
            <a:r>
              <a:rPr lang="en-US" dirty="0"/>
              <a:t>Can do a preorder tree traversal in polynomial time.</a:t>
            </a:r>
          </a:p>
          <a:p>
            <a:r>
              <a:rPr lang="en-US" dirty="0"/>
              <a:t>If you travelled down the MST, backtracking at every leaf node, you would travel twice as far as the MST distance (which is </a:t>
            </a:r>
            <a:r>
              <a:rPr lang="en-US" dirty="0">
                <a:sym typeface="Symbol"/>
              </a:rPr>
              <a:t> the minimum TSP distance).</a:t>
            </a:r>
          </a:p>
          <a:p>
            <a:r>
              <a:rPr lang="en-US" dirty="0">
                <a:sym typeface="Symbol"/>
              </a:rPr>
              <a:t>Skipping nodes can’t make it worse.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2800" dirty="0"/>
              <a:t>So if you visit the nodes in the order you find them in the MST, you will go no more than twice the optimal distance. </a:t>
            </a:r>
            <a:r>
              <a:rPr lang="en-US" sz="2800" dirty="0">
                <a:sym typeface="Symbol"/>
              </a:rPr>
              <a:t> </a:t>
            </a:r>
            <a:r>
              <a:rPr lang="el-GR" sz="2800" dirty="0">
                <a:sym typeface="Symbol"/>
              </a:rPr>
              <a:t>ρ</a:t>
            </a:r>
            <a:r>
              <a:rPr lang="en-US" sz="2800" dirty="0">
                <a:sym typeface="Symbol"/>
              </a:rPr>
              <a:t>(n)  2.</a:t>
            </a:r>
            <a:endParaRPr lang="en-US" sz="2800" dirty="0"/>
          </a:p>
          <a:p>
            <a:endParaRPr lang="en-US" dirty="0">
              <a:sym typeface="Symbol"/>
            </a:endParaRPr>
          </a:p>
          <a:p>
            <a:pPr marL="457200" lvl="1" indent="0">
              <a:buNone/>
            </a:pPr>
            <a:endParaRPr lang="en-US" dirty="0">
              <a:sym typeface="Symbol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8D05285-33B7-486C-BC47-ED29F43820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928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630"/>
    </mc:Choice>
    <mc:Fallback>
      <p:transition spd="slow" advTm="2046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245" x="4703763" y="4930775"/>
          <p14:tracePt t="31317" x="4716463" y="4930775"/>
          <p14:tracePt t="31404" x="4716463" y="4856163"/>
          <p14:tracePt t="31413" x="4752975" y="4592638"/>
          <p14:tracePt t="31421" x="4791075" y="4305300"/>
          <p14:tracePt t="31428" x="4816475" y="4117975"/>
          <p14:tracePt t="31438" x="4829175" y="3867150"/>
          <p14:tracePt t="31444" x="4829175" y="3679825"/>
          <p14:tracePt t="31455" x="4829175" y="3429000"/>
          <p14:tracePt t="31460" x="4778375" y="3190875"/>
          <p14:tracePt t="31470" x="4752975" y="2965450"/>
          <p14:tracePt t="31476" x="4678363" y="2778125"/>
          <p14:tracePt t="31485" x="4640263" y="2616200"/>
          <p14:tracePt t="31492" x="4591050" y="2478088"/>
          <p14:tracePt t="31501" x="4540250" y="2378075"/>
          <p14:tracePt t="31508" x="4503738" y="2278063"/>
          <p14:tracePt t="31516" x="4465638" y="2201863"/>
          <p14:tracePt t="31525" x="4427538" y="2139950"/>
          <p14:tracePt t="31533" x="4403725" y="2027238"/>
          <p14:tracePt t="31541" x="4378325" y="1978025"/>
          <p14:tracePt t="31548" x="4352925" y="1914525"/>
          <p14:tracePt t="31556" x="4340225" y="1876425"/>
          <p14:tracePt t="31565" x="4327525" y="1852613"/>
          <p14:tracePt t="31573" x="4314825" y="1814513"/>
          <p14:tracePt t="31581" x="4303713" y="1789113"/>
          <p14:tracePt t="31588" x="4303713" y="1752600"/>
          <p14:tracePt t="31596" x="4291013" y="1727200"/>
          <p14:tracePt t="31605" x="4291013" y="1714500"/>
          <p14:tracePt t="31612" x="4278313" y="1701800"/>
          <p14:tracePt t="31621" x="4265613" y="1689100"/>
          <p14:tracePt t="31628" x="4252913" y="1689100"/>
          <p14:tracePt t="31637" x="4252913" y="1676400"/>
          <p14:tracePt t="31694" x="4227513" y="1676400"/>
          <p14:tracePt t="31702" x="4214813" y="1676400"/>
          <p14:tracePt t="31710" x="4165600" y="1676400"/>
          <p14:tracePt t="31718" x="4140200" y="1689100"/>
          <p14:tracePt t="31726" x="4127500" y="1689100"/>
          <p14:tracePt t="31734" x="4114800" y="1689100"/>
          <p14:tracePt t="31742" x="4103688" y="1701800"/>
          <p14:tracePt t="31806" x="4127500" y="1701800"/>
          <p14:tracePt t="31814" x="4191000" y="1689100"/>
          <p14:tracePt t="31821" x="4240213" y="1676400"/>
          <p14:tracePt t="31829" x="4340225" y="1639888"/>
          <p14:tracePt t="31841" x="4416425" y="1627188"/>
          <p14:tracePt t="31847" x="4503738" y="1601788"/>
          <p14:tracePt t="31856" x="4603750" y="1576388"/>
          <p14:tracePt t="31861" x="4716463" y="1552575"/>
          <p14:tracePt t="31872" x="4765675" y="1539875"/>
          <p14:tracePt t="31876" x="4865688" y="1527175"/>
          <p14:tracePt t="31885" x="4953000" y="1501775"/>
          <p14:tracePt t="31893" x="5016500" y="1489075"/>
          <p14:tracePt t="31901" x="5065713" y="1476375"/>
          <p14:tracePt t="31909" x="5103813" y="1450975"/>
          <p14:tracePt t="31916" x="5129213" y="1439863"/>
          <p14:tracePt t="31924" x="5153025" y="1439863"/>
          <p14:tracePt t="31933" x="5178425" y="1414463"/>
          <p14:tracePt t="31941" x="5216525" y="1389063"/>
          <p14:tracePt t="31948" x="5253038" y="1389063"/>
          <p14:tracePt t="31956" x="5316538" y="1363663"/>
          <p14:tracePt t="31973" x="5378450" y="1339850"/>
          <p14:tracePt t="31980" x="5441950" y="1327150"/>
          <p14:tracePt t="31988" x="5478463" y="1301750"/>
          <p14:tracePt t="31996" x="5503863" y="1301750"/>
          <p14:tracePt t="32005" x="5529263" y="1289050"/>
          <p14:tracePt t="32021" x="5578475" y="1289050"/>
          <p14:tracePt t="32029" x="5591175" y="1276350"/>
          <p14:tracePt t="32042" x="5603875" y="1276350"/>
          <p14:tracePt t="32047" x="5629275" y="1263650"/>
          <p14:tracePt t="32058" x="5654675" y="1263650"/>
          <p14:tracePt t="32063" x="5678488" y="1263650"/>
          <p14:tracePt t="32072" x="5716588" y="1250950"/>
          <p14:tracePt t="32078" x="5741988" y="1238250"/>
          <p14:tracePt t="32089" x="5791200" y="1238250"/>
          <p14:tracePt t="32093" x="5854700" y="1227138"/>
          <p14:tracePt t="32101" x="5916613" y="1227138"/>
          <p14:tracePt t="32108" x="5954713" y="1214438"/>
          <p14:tracePt t="32116" x="5991225" y="1189038"/>
          <p14:tracePt t="32124" x="6029325" y="1176338"/>
          <p14:tracePt t="32133" x="6116638" y="1176338"/>
          <p14:tracePt t="32141" x="6129338" y="1163638"/>
          <p14:tracePt t="32149" x="6142038" y="1163638"/>
          <p14:tracePt t="32156" x="6142038" y="1150938"/>
          <p14:tracePt t="32262" x="6103938" y="1150938"/>
          <p14:tracePt t="32272" x="6078538" y="1138238"/>
          <p14:tracePt t="32279" x="6016625" y="1138238"/>
          <p14:tracePt t="32289" x="5891213" y="1138238"/>
          <p14:tracePt t="32296" x="5778500" y="1138238"/>
          <p14:tracePt t="32301" x="5654675" y="1125538"/>
          <p14:tracePt t="32309" x="5529263" y="1114425"/>
          <p14:tracePt t="32316" x="5391150" y="1114425"/>
          <p14:tracePt t="32325" x="5303838" y="1114425"/>
          <p14:tracePt t="32332" x="5253038" y="1114425"/>
          <p14:tracePt t="32340" x="5178425" y="1114425"/>
          <p14:tracePt t="32349" x="5129213" y="1101725"/>
          <p14:tracePt t="32356" x="5078413" y="1101725"/>
          <p14:tracePt t="32364" x="5065713" y="1089025"/>
          <p14:tracePt t="32373" x="5053013" y="1089025"/>
          <p14:tracePt t="32381" x="5040313" y="1089025"/>
          <p14:tracePt t="32501" x="5016500" y="1089025"/>
          <p14:tracePt t="32509" x="4965700" y="1125538"/>
          <p14:tracePt t="32517" x="4916488" y="1176338"/>
          <p14:tracePt t="32525" x="4891088" y="1250950"/>
          <p14:tracePt t="32533" x="4865688" y="1276350"/>
          <p14:tracePt t="32541" x="4840288" y="1314450"/>
          <p14:tracePt t="32549" x="4829175" y="1350963"/>
          <p14:tracePt t="32556" x="4829175" y="1376363"/>
          <p14:tracePt t="32565" x="4829175" y="1389063"/>
          <p14:tracePt t="32572" x="4816475" y="1389063"/>
          <p14:tracePt t="32605" x="4816475" y="1401763"/>
          <p14:tracePt t="32613" x="4791075" y="1414463"/>
          <p14:tracePt t="32621" x="4752975" y="1439863"/>
          <p14:tracePt t="32629" x="4703763" y="1450975"/>
          <p14:tracePt t="32637" x="4665663" y="1463675"/>
          <p14:tracePt t="32644" x="4616450" y="1463675"/>
          <p14:tracePt t="32654" x="4527550" y="1489075"/>
          <p14:tracePt t="32661" x="4427538" y="1489075"/>
          <p14:tracePt t="32670" x="4365625" y="1489075"/>
          <p14:tracePt t="32679" x="4340225" y="1501775"/>
          <p14:tracePt t="32688" x="4303713" y="1501775"/>
          <p14:tracePt t="32694" x="4291013" y="1501775"/>
          <p14:tracePt t="32750" x="4291013" y="1476375"/>
          <p14:tracePt t="32758" x="4278313" y="1450975"/>
          <p14:tracePt t="32766" x="4278313" y="1427163"/>
          <p14:tracePt t="32773" x="4278313" y="1414463"/>
          <p14:tracePt t="32781" x="4291013" y="1389063"/>
          <p14:tracePt t="32789" x="4291013" y="1363663"/>
          <p14:tracePt t="32797" x="4303713" y="1339850"/>
          <p14:tracePt t="32806" x="4303713" y="1314450"/>
          <p14:tracePt t="32814" x="4352925" y="1276350"/>
          <p14:tracePt t="32823" x="4352925" y="1263650"/>
          <p14:tracePt t="32829" x="4391025" y="1227138"/>
          <p14:tracePt t="32840" x="4391025" y="1201738"/>
          <p14:tracePt t="32844" x="4416425" y="1176338"/>
          <p14:tracePt t="32854" x="4416425" y="1163638"/>
          <p14:tracePt t="32860" x="4416425" y="1150938"/>
          <p14:tracePt t="33005" x="4416425" y="1125538"/>
          <p14:tracePt t="33013" x="4391025" y="1125538"/>
          <p14:tracePt t="33021" x="4378325" y="1125538"/>
          <p14:tracePt t="33037" x="4365625" y="1125538"/>
          <p14:tracePt t="33044" x="4352925" y="1125538"/>
          <p14:tracePt t="33054" x="4340225" y="1125538"/>
          <p14:tracePt t="33071" x="4327525" y="1125538"/>
          <p14:tracePt t="33076" x="4314825" y="1125538"/>
          <p14:tracePt t="33085" x="4303713" y="1125538"/>
          <p14:tracePt t="33093" x="4265613" y="1114425"/>
          <p14:tracePt t="33109" x="4252913" y="1114425"/>
          <p14:tracePt t="33116" x="4252913" y="1101725"/>
          <p14:tracePt t="33133" x="4240213" y="1101725"/>
          <p14:tracePt t="33156" x="4214813" y="1101725"/>
          <p14:tracePt t="33180" x="4191000" y="1101725"/>
          <p14:tracePt t="33189" x="4165600" y="1101725"/>
          <p14:tracePt t="33213" x="4152900" y="1101725"/>
          <p14:tracePt t="33221" x="4140200" y="1089025"/>
          <p14:tracePt t="33246" x="4127500" y="1089025"/>
          <p14:tracePt t="33277" x="4114800" y="1089025"/>
          <p14:tracePt t="33374" x="4114800" y="1076325"/>
          <p14:tracePt t="33398" x="4103688" y="1076325"/>
          <p14:tracePt t="33693" x="4090988" y="1076325"/>
          <p14:tracePt t="37821" x="4114800" y="1076325"/>
          <p14:tracePt t="37829" x="4252913" y="1076325"/>
          <p14:tracePt t="37839" x="4365625" y="1050925"/>
          <p14:tracePt t="37845" x="4452938" y="1050925"/>
          <p14:tracePt t="37855" x="4503738" y="1050925"/>
          <p14:tracePt t="37861" x="4527550" y="1050925"/>
          <p14:tracePt t="37871" x="4591050" y="1050925"/>
          <p14:tracePt t="37876" x="4678363" y="1050925"/>
          <p14:tracePt t="37885" x="4778375" y="1025525"/>
          <p14:tracePt t="37893" x="4891088" y="989013"/>
          <p14:tracePt t="37903" x="5029200" y="938213"/>
          <p14:tracePt t="37911" x="5153025" y="901700"/>
          <p14:tracePt t="37918" x="5253038" y="850900"/>
          <p14:tracePt t="37927" x="5341938" y="825500"/>
          <p14:tracePt t="37934" x="5365750" y="801688"/>
          <p14:tracePt t="37942" x="5403850" y="788988"/>
          <p14:tracePt t="37949" x="5429250" y="788988"/>
          <p14:tracePt t="37957" x="5454650" y="788988"/>
          <p14:tracePt t="37974" x="5465763" y="776288"/>
          <p14:tracePt t="37982" x="5478463" y="776288"/>
          <p14:tracePt t="37997" x="5491163" y="776288"/>
          <p14:tracePt t="38014" x="5516563" y="776288"/>
          <p14:tracePt t="38029" x="5529263" y="776288"/>
          <p14:tracePt t="38039" x="5541963" y="776288"/>
          <p14:tracePt t="38055" x="5565775" y="776288"/>
          <p14:tracePt t="38061" x="5591175" y="788988"/>
          <p14:tracePt t="38071" x="5591175" y="801688"/>
          <p14:tracePt t="38076" x="5616575" y="801688"/>
          <p14:tracePt t="38085" x="5616575" y="812800"/>
          <p14:tracePt t="38092" x="5641975" y="812800"/>
          <p14:tracePt t="38100" x="5654675" y="825500"/>
          <p14:tracePt t="38108" x="5665788" y="850900"/>
          <p14:tracePt t="38116" x="5703888" y="850900"/>
          <p14:tracePt t="38124" x="5716588" y="863600"/>
          <p14:tracePt t="38133" x="5729288" y="876300"/>
          <p14:tracePt t="38141" x="5741988" y="889000"/>
          <p14:tracePt t="38156" x="5767388" y="901700"/>
          <p14:tracePt t="38164" x="5778500" y="925513"/>
          <p14:tracePt t="38172" x="5816600" y="950913"/>
          <p14:tracePt t="38180" x="5829300" y="963613"/>
          <p14:tracePt t="38188" x="5854700" y="989013"/>
          <p14:tracePt t="38196" x="5867400" y="989013"/>
          <p14:tracePt t="38205" x="5878513" y="1014413"/>
          <p14:tracePt t="38213" x="5891213" y="1014413"/>
          <p14:tracePt t="38223" x="5891213" y="1025525"/>
          <p14:tracePt t="38228" x="5891213" y="1038225"/>
          <p14:tracePt t="38237" x="5916613" y="1050925"/>
          <p14:tracePt t="38254" x="5929313" y="1063625"/>
          <p14:tracePt t="38268" x="5942013" y="1076325"/>
          <p14:tracePt t="38308" x="5967413" y="1076325"/>
          <p14:tracePt t="38317" x="5978525" y="1101725"/>
          <p14:tracePt t="38325" x="5991225" y="1101725"/>
          <p14:tracePt t="38333" x="6003925" y="1101725"/>
          <p14:tracePt t="38349" x="6016625" y="1101725"/>
          <p14:tracePt t="38356" x="6016625" y="1114425"/>
          <p14:tracePt t="38365" x="6029325" y="1114425"/>
          <p14:tracePt t="38373" x="6029325" y="1125538"/>
          <p14:tracePt t="38389" x="6067425" y="1125538"/>
          <p14:tracePt t="38397" x="6091238" y="1125538"/>
          <p14:tracePt t="38405" x="6103938" y="1125538"/>
          <p14:tracePt t="38413" x="6129338" y="1125538"/>
          <p14:tracePt t="38422" x="6154738" y="1138238"/>
          <p14:tracePt t="38438" x="6180138" y="1138238"/>
          <p14:tracePt t="38454" x="6180138" y="1150938"/>
          <p14:tracePt t="38463" x="6191250" y="1150938"/>
          <p14:tracePt t="38472" x="6203950" y="1150938"/>
          <p14:tracePt t="38501" x="6216650" y="1150938"/>
          <p14:tracePt t="38517" x="6216650" y="1163638"/>
          <p14:tracePt t="40501" x="6167438" y="1176338"/>
          <p14:tracePt t="40509" x="6091238" y="1189038"/>
          <p14:tracePt t="40517" x="6054725" y="1189038"/>
          <p14:tracePt t="40525" x="6042025" y="1201738"/>
          <p14:tracePt t="40533" x="6016625" y="1214438"/>
          <p14:tracePt t="40541" x="5967413" y="1214438"/>
          <p14:tracePt t="40549" x="5929313" y="1227138"/>
          <p14:tracePt t="40557" x="5903913" y="1238250"/>
          <p14:tracePt t="40565" x="5878513" y="1238250"/>
          <p14:tracePt t="40574" x="5867400" y="1250950"/>
          <p14:tracePt t="40581" x="5842000" y="1250950"/>
          <p14:tracePt t="40596" x="5842000" y="1263650"/>
          <p14:tracePt t="40606" x="5829300" y="1263650"/>
          <p14:tracePt t="40622" x="5803900" y="1276350"/>
          <p14:tracePt t="40638" x="5791200" y="1276350"/>
          <p14:tracePt t="40644" x="5778500" y="1289050"/>
          <p14:tracePt t="40652" x="5767388" y="1301750"/>
          <p14:tracePt t="40661" x="5754688" y="1314450"/>
          <p14:tracePt t="40669" x="5741988" y="1314450"/>
          <p14:tracePt t="40676" x="5716588" y="1327150"/>
          <p14:tracePt t="40685" x="5703888" y="1327150"/>
          <p14:tracePt t="40692" x="5703888" y="1339850"/>
          <p14:tracePt t="40701" x="5691188" y="1339850"/>
          <p14:tracePt t="40708" x="5678488" y="1339850"/>
          <p14:tracePt t="40717" x="5678488" y="1350963"/>
          <p14:tracePt t="40725" x="5665788" y="1350963"/>
          <p14:tracePt t="40741" x="5654675" y="1350963"/>
          <p14:tracePt t="40749" x="5641975" y="1350963"/>
          <p14:tracePt t="40757" x="5629275" y="1350963"/>
          <p14:tracePt t="40774" x="5616575" y="1350963"/>
          <p14:tracePt t="40782" x="5603875" y="1363663"/>
          <p14:tracePt t="40790" x="5565775" y="1363663"/>
          <p14:tracePt t="40798" x="5541963" y="1363663"/>
          <p14:tracePt t="40809" x="5503863" y="1363663"/>
          <p14:tracePt t="40814" x="5454650" y="1363663"/>
          <p14:tracePt t="40824" x="5403850" y="1363663"/>
          <p14:tracePt t="40830" x="5341938" y="1363663"/>
          <p14:tracePt t="40841" x="5278438" y="1363663"/>
          <p14:tracePt t="40845" x="5216525" y="1363663"/>
          <p14:tracePt t="40853" x="5129213" y="1363663"/>
          <p14:tracePt t="40861" x="5040313" y="1350963"/>
          <p14:tracePt t="40869" x="4991100" y="1350963"/>
          <p14:tracePt t="40876" x="4916488" y="1339850"/>
          <p14:tracePt t="40885" x="4829175" y="1327150"/>
          <p14:tracePt t="40893" x="4778375" y="1327150"/>
          <p14:tracePt t="40901" x="4727575" y="1327150"/>
          <p14:tracePt t="40908" x="4703763" y="1327150"/>
          <p14:tracePt t="40916" x="4678363" y="1314450"/>
          <p14:tracePt t="40925" x="4640263" y="1314450"/>
          <p14:tracePt t="40941" x="4627563" y="1314450"/>
          <p14:tracePt t="40956" x="4616450" y="1301750"/>
          <p14:tracePt t="40965" x="4603750" y="1301750"/>
          <p14:tracePt t="40973" x="4591050" y="1301750"/>
          <p14:tracePt t="41110" x="4578350" y="1301750"/>
          <p14:tracePt t="41269" x="4591050" y="1301750"/>
          <p14:tracePt t="41279" x="4603750" y="1301750"/>
          <p14:tracePt t="41422" x="4616450" y="1301750"/>
          <p14:tracePt t="41429" x="4616450" y="1327150"/>
          <p14:tracePt t="41438" x="4627563" y="1350963"/>
          <p14:tracePt t="41509" x="4640263" y="1350963"/>
          <p14:tracePt t="41640" x="4665663" y="1427163"/>
          <p14:tracePt t="41646" x="4691063" y="1463675"/>
          <p14:tracePt t="41657" x="4691063" y="1489075"/>
          <p14:tracePt t="41670" x="4691063" y="1501775"/>
          <p14:tracePt t="41734" x="4703763" y="1501775"/>
          <p14:tracePt t="42366" x="4678363" y="1501775"/>
          <p14:tracePt t="42398" x="4652963" y="1501775"/>
          <p14:tracePt t="42656" x="4640263" y="1501775"/>
          <p14:tracePt t="42663" x="4640263" y="1514475"/>
          <p14:tracePt t="42872" x="4627563" y="1514475"/>
          <p14:tracePt t="43006" x="4616450" y="1514475"/>
          <p14:tracePt t="43085" x="4603750" y="1514475"/>
          <p14:tracePt t="43580" x="4591050" y="1514475"/>
          <p14:tracePt t="43686" x="4578350" y="1514475"/>
          <p14:tracePt t="43934" x="4565650" y="1514475"/>
          <p14:tracePt t="43965" x="4540250" y="1527175"/>
          <p14:tracePt t="44261" x="4527550" y="1527175"/>
          <p14:tracePt t="44581" x="4503738" y="1527175"/>
          <p14:tracePt t="44734" x="4491038" y="1527175"/>
          <p14:tracePt t="46894" x="4391025" y="1627188"/>
          <p14:tracePt t="46901" x="4252913" y="1676400"/>
          <p14:tracePt t="46908" x="4165600" y="1714500"/>
          <p14:tracePt t="46916" x="4103688" y="1739900"/>
          <p14:tracePt t="46925" x="4040188" y="1765300"/>
          <p14:tracePt t="46933" x="3978275" y="1789113"/>
          <p14:tracePt t="46940" x="3952875" y="1801813"/>
          <p14:tracePt t="46949" x="3927475" y="1814513"/>
          <p14:tracePt t="46957" x="3878263" y="1839913"/>
          <p14:tracePt t="46965" x="3840163" y="1852613"/>
          <p14:tracePt t="46974" x="3840163" y="1865313"/>
          <p14:tracePt t="46981" x="3814763" y="1865313"/>
          <p14:tracePt t="46996" x="3802063" y="1889125"/>
          <p14:tracePt t="47006" x="3790950" y="1889125"/>
          <p14:tracePt t="47023" x="3778250" y="1889125"/>
          <p14:tracePt t="47069" x="3752850" y="1889125"/>
          <p14:tracePt t="47077" x="3727450" y="1889125"/>
          <p14:tracePt t="47085" x="3689350" y="1889125"/>
          <p14:tracePt t="47093" x="3640138" y="1901825"/>
          <p14:tracePt t="47101" x="3589338" y="1901825"/>
          <p14:tracePt t="47109" x="3540125" y="1901825"/>
          <p14:tracePt t="47117" x="3478213" y="1901825"/>
          <p14:tracePt t="47125" x="3427413" y="1901825"/>
          <p14:tracePt t="47133" x="3314700" y="1927225"/>
          <p14:tracePt t="47141" x="3252788" y="1952625"/>
          <p14:tracePt t="47149" x="3165475" y="1965325"/>
          <p14:tracePt t="47158" x="3076575" y="1989138"/>
          <p14:tracePt t="47165" x="2989263" y="2014538"/>
          <p14:tracePt t="47173" x="2876550" y="2039938"/>
          <p14:tracePt t="47182" x="2814638" y="2065338"/>
          <p14:tracePt t="47192" x="2714625" y="2101850"/>
          <p14:tracePt t="47196" x="2689225" y="2127250"/>
          <p14:tracePt t="47206" x="2676525" y="2127250"/>
          <p14:tracePt t="47256" x="2663825" y="2127250"/>
          <p14:tracePt t="47356" x="2663825" y="2139950"/>
          <p14:tracePt t="47422" x="2676525" y="2139950"/>
          <p14:tracePt t="47477" x="2701925" y="2139950"/>
          <p14:tracePt t="47486" x="2752725" y="2139950"/>
          <p14:tracePt t="47494" x="2876550" y="2139950"/>
          <p14:tracePt t="47500" x="2989263" y="2139950"/>
          <p14:tracePt t="47508" x="3089275" y="2139950"/>
          <p14:tracePt t="47516" x="3176588" y="2139950"/>
          <p14:tracePt t="47525" x="3214688" y="2139950"/>
          <p14:tracePt t="47533" x="3227388" y="2139950"/>
          <p14:tracePt t="47540" x="3265488" y="2139950"/>
          <p14:tracePt t="47549" x="3276600" y="2139950"/>
          <p14:tracePt t="47556" x="3302000" y="2127250"/>
          <p14:tracePt t="47857" x="3314700" y="2114550"/>
          <p14:tracePt t="47863" x="3402013" y="2027238"/>
          <p14:tracePt t="47872" x="3465513" y="1978025"/>
          <p14:tracePt t="47877" x="3478213" y="1965325"/>
          <p14:tracePt t="47886" x="3502025" y="1939925"/>
          <p14:tracePt t="47893" x="3527425" y="1914525"/>
          <p14:tracePt t="47902" x="3540125" y="1901825"/>
          <p14:tracePt t="47910" x="3578225" y="1865313"/>
          <p14:tracePt t="47917" x="3578225" y="1852613"/>
          <p14:tracePt t="47926" x="3589338" y="1852613"/>
          <p14:tracePt t="47934" x="3589338" y="1839913"/>
          <p14:tracePt t="47942" x="3589338" y="1827213"/>
          <p14:tracePt t="65301" x="3589338" y="1914525"/>
          <p14:tracePt t="65310" x="3640138" y="2127250"/>
          <p14:tracePt t="65319" x="3665538" y="2252663"/>
          <p14:tracePt t="65325" x="3665538" y="2290763"/>
          <p14:tracePt t="65334" x="3689350" y="2339975"/>
          <p14:tracePt t="65344" x="3702050" y="2378075"/>
          <p14:tracePt t="65349" x="3727450" y="2439988"/>
          <p14:tracePt t="65363" x="3727450" y="2478088"/>
          <p14:tracePt t="65366" x="3740150" y="2503488"/>
          <p14:tracePt t="65376" x="3740150" y="2527300"/>
          <p14:tracePt t="65380" x="3752850" y="2540000"/>
          <p14:tracePt t="65390" x="3752850" y="2565400"/>
          <p14:tracePt t="65487" x="3765550" y="2578100"/>
          <p14:tracePt t="65493" x="3765550" y="2590800"/>
          <p14:tracePt t="65502" x="3778250" y="2590800"/>
          <p14:tracePt t="65510" x="3790950" y="2590800"/>
          <p14:tracePt t="65636" x="3778250" y="2590800"/>
          <p14:tracePt t="65750" x="3765550" y="2590800"/>
          <p14:tracePt t="65981" x="3778250" y="2590800"/>
          <p14:tracePt t="66207" x="3765550" y="2590800"/>
          <p14:tracePt t="66246" x="3765550" y="2603500"/>
          <p14:tracePt t="66261" x="3752850" y="2603500"/>
          <p14:tracePt t="69460" x="3752850" y="2590800"/>
          <p14:tracePt t="69508" x="3765550" y="2590800"/>
          <p14:tracePt t="69565" x="3765550" y="2578100"/>
          <p14:tracePt t="69654" x="3752850" y="2578100"/>
          <p14:tracePt t="69750" x="3727450" y="2578100"/>
          <p14:tracePt t="71661" x="3714750" y="2578100"/>
          <p14:tracePt t="71676" x="3714750" y="2590800"/>
          <p14:tracePt t="71773" x="3727450" y="2590800"/>
          <p14:tracePt t="73709" x="3727450" y="2603500"/>
          <p14:tracePt t="73788" x="3714750" y="2590800"/>
          <p14:tracePt t="73886" x="3689350" y="2590800"/>
          <p14:tracePt t="75183" x="3689350" y="2603500"/>
          <p14:tracePt t="75198" x="3678238" y="2603500"/>
          <p14:tracePt t="75382" x="3652838" y="2603500"/>
          <p14:tracePt t="75430" x="3665538" y="2590800"/>
          <p14:tracePt t="75476" x="3665538" y="2578100"/>
          <p14:tracePt t="75934" x="3678238" y="2578100"/>
          <p14:tracePt t="76134" x="3678238" y="2565400"/>
          <p14:tracePt t="80759" x="3678238" y="2552700"/>
          <p14:tracePt t="80798" x="3689350" y="2552700"/>
          <p14:tracePt t="80877" x="3702050" y="2552700"/>
          <p14:tracePt t="80908" x="3714750" y="2552700"/>
          <p14:tracePt t="80976" x="3714750" y="2540000"/>
          <p14:tracePt t="81007" x="3702050" y="2540000"/>
          <p14:tracePt t="81102" x="3678238" y="2540000"/>
          <p14:tracePt t="81718" x="3678238" y="2527300"/>
          <p14:tracePt t="81830" x="3665538" y="2527300"/>
          <p14:tracePt t="82022" x="3665538" y="2516188"/>
          <p14:tracePt t="82206" x="3678238" y="2516188"/>
          <p14:tracePt t="82261" x="3665538" y="2516188"/>
          <p14:tracePt t="82344" x="3652838" y="2516188"/>
          <p14:tracePt t="90621" x="3640138" y="2516188"/>
          <p14:tracePt t="90822" x="3627438" y="2516188"/>
          <p14:tracePt t="90870" x="3614738" y="2516188"/>
          <p14:tracePt t="90934" x="3614738" y="2503488"/>
          <p14:tracePt t="91021" x="3614738" y="2490788"/>
          <p14:tracePt t="91158" x="3614738" y="2478088"/>
          <p14:tracePt t="91855" x="3627438" y="2478088"/>
          <p14:tracePt t="91966" x="3640138" y="2478088"/>
          <p14:tracePt t="92357" x="3652838" y="2565400"/>
          <p14:tracePt t="92365" x="3678238" y="2640013"/>
          <p14:tracePt t="92373" x="3689350" y="2716213"/>
          <p14:tracePt t="92381" x="3689350" y="2765425"/>
          <p14:tracePt t="92390" x="3702050" y="2840038"/>
          <p14:tracePt t="92397" x="3702050" y="2903538"/>
          <p14:tracePt t="92405" x="3714750" y="2978150"/>
          <p14:tracePt t="92413" x="3727450" y="3028950"/>
          <p14:tracePt t="92421" x="3765550" y="3090863"/>
          <p14:tracePt t="92429" x="3778250" y="3141663"/>
          <p14:tracePt t="92437" x="3802063" y="3190875"/>
          <p14:tracePt t="92445" x="3802063" y="3241675"/>
          <p14:tracePt t="92453" x="3814763" y="3267075"/>
          <p14:tracePt t="92463" x="3827463" y="3278188"/>
          <p14:tracePt t="92469" x="3827463" y="3290888"/>
          <p14:tracePt t="92477" x="3827463" y="3303588"/>
          <p14:tracePt t="92486" x="3840163" y="3303588"/>
          <p14:tracePt t="92497" x="3852863" y="3303588"/>
          <p14:tracePt t="92512" x="3865563" y="3316288"/>
          <p14:tracePt t="92518" x="3865563" y="3328988"/>
          <p14:tracePt t="92529" x="3878263" y="3341688"/>
          <p14:tracePt t="92534" x="3878263" y="3354388"/>
          <p14:tracePt t="92544" x="3878263" y="3367088"/>
          <p14:tracePt t="92574" x="3878263" y="3378200"/>
          <p14:tracePt t="92581" x="3890963" y="3378200"/>
          <p14:tracePt t="92613" x="3902075" y="3378200"/>
          <p14:tracePt t="92645" x="3914775" y="3354388"/>
          <p14:tracePt t="92653" x="3914775" y="3328988"/>
          <p14:tracePt t="92670" x="3914775" y="3316288"/>
          <p14:tracePt t="92677" x="3914775" y="3290888"/>
          <p14:tracePt t="92685" x="3914775" y="3278188"/>
          <p14:tracePt t="92695" x="3914775" y="3267075"/>
          <p14:tracePt t="92701" x="3914775" y="3254375"/>
          <p14:tracePt t="92710" x="3914775" y="3228975"/>
          <p14:tracePt t="92717" x="3914775" y="3216275"/>
          <p14:tracePt t="92727" x="3914775" y="3190875"/>
          <p14:tracePt t="92733" x="3914775" y="3178175"/>
          <p14:tracePt t="92741" x="3914775" y="3154363"/>
          <p14:tracePt t="92749" x="3914775" y="3128963"/>
          <p14:tracePt t="92757" x="3927475" y="3103563"/>
          <p14:tracePt t="92765" x="3952875" y="3065463"/>
          <p14:tracePt t="92775" x="3978275" y="3041650"/>
          <p14:tracePt t="92780" x="4014788" y="3016250"/>
          <p14:tracePt t="92788" x="4052888" y="3003550"/>
          <p14:tracePt t="92796" x="4078288" y="2990850"/>
          <p14:tracePt t="92805" x="4103688" y="2978150"/>
          <p14:tracePt t="92812" x="4127500" y="2965450"/>
          <p14:tracePt t="92828" x="4140200" y="2952750"/>
          <p14:tracePt t="92886" x="4152900" y="2952750"/>
          <p14:tracePt t="93198" x="4140200" y="2952750"/>
          <p14:tracePt t="93351" x="4127500" y="2952750"/>
          <p14:tracePt t="93693" x="4127500" y="2941638"/>
          <p14:tracePt t="93796" x="4114800" y="2941638"/>
          <p14:tracePt t="94276" x="4103688" y="2941638"/>
          <p14:tracePt t="103655" x="4078288" y="2978150"/>
          <p14:tracePt t="103663" x="4078288" y="3041650"/>
          <p14:tracePt t="103670" x="4078288" y="3065463"/>
          <p14:tracePt t="103692" x="4078288" y="3090863"/>
          <p14:tracePt t="103709" x="4078288" y="3103563"/>
          <p14:tracePt t="103733" x="4078288" y="3128963"/>
          <p14:tracePt t="103740" x="4078288" y="3141663"/>
          <p14:tracePt t="103749" x="4078288" y="3154363"/>
          <p14:tracePt t="103756" x="4078288" y="3178175"/>
          <p14:tracePt t="103765" x="4090988" y="3190875"/>
          <p14:tracePt t="103772" x="4090988" y="3203575"/>
          <p14:tracePt t="103789" x="4090988" y="3216275"/>
          <p14:tracePt t="103796" x="4090988" y="3228975"/>
          <p14:tracePt t="103813" x="4090988" y="3241675"/>
          <p14:tracePt t="103821" x="4090988" y="3254375"/>
          <p14:tracePt t="103829" x="4078288" y="3267075"/>
          <p14:tracePt t="103837" x="4078288" y="3278188"/>
          <p14:tracePt t="103853" x="4065588" y="3290888"/>
          <p14:tracePt t="103861" x="4065588" y="3316288"/>
          <p14:tracePt t="103869" x="4065588" y="3328988"/>
          <p14:tracePt t="103878" x="4052888" y="3328988"/>
          <p14:tracePt t="103885" x="4052888" y="3354388"/>
          <p14:tracePt t="103895" x="4052888" y="3367088"/>
          <p14:tracePt t="103900" x="4040188" y="3367088"/>
          <p14:tracePt t="103916" x="4014788" y="3378200"/>
          <p14:tracePt t="104165" x="4014788" y="3367088"/>
          <p14:tracePt t="104173" x="4027488" y="3328988"/>
          <p14:tracePt t="104181" x="4027488" y="3316288"/>
          <p14:tracePt t="104189" x="4040188" y="3303588"/>
          <p14:tracePt t="104206" x="4040188" y="3290888"/>
          <p14:tracePt t="104212" x="4040188" y="3278188"/>
          <p14:tracePt t="104222" x="4040188" y="3267075"/>
          <p14:tracePt t="104254" x="4040188" y="3254375"/>
          <p14:tracePt t="104263" x="4052888" y="3241675"/>
          <p14:tracePt t="104271" x="4065588" y="3216275"/>
          <p14:tracePt t="104281" x="4065588" y="3190875"/>
          <p14:tracePt t="104414" x="4078288" y="3190875"/>
          <p14:tracePt t="104896" x="4078288" y="3165475"/>
          <p14:tracePt t="105182" x="4078288" y="3154363"/>
          <p14:tracePt t="105374" x="4127500" y="3154363"/>
          <p14:tracePt t="105382" x="4152900" y="3178175"/>
          <p14:tracePt t="105415" x="4165600" y="3178175"/>
          <p14:tracePt t="105422" x="4178300" y="3203575"/>
          <p14:tracePt t="105438" x="4191000" y="3203575"/>
          <p14:tracePt t="105447" x="4191000" y="3216275"/>
          <p14:tracePt t="105454" x="4203700" y="3216275"/>
          <p14:tracePt t="105465" x="4214813" y="3241675"/>
          <p14:tracePt t="105486" x="4214813" y="3254375"/>
          <p14:tracePt t="105517" x="4227513" y="3254375"/>
          <p14:tracePt t="105654" x="4227513" y="3303588"/>
          <p14:tracePt t="105663" x="4203700" y="3378200"/>
          <p14:tracePt t="105669" x="4203700" y="3390900"/>
          <p14:tracePt t="105677" x="4191000" y="3429000"/>
          <p14:tracePt t="105685" x="4178300" y="3467100"/>
          <p14:tracePt t="105695" x="4165600" y="3503613"/>
          <p14:tracePt t="105700" x="4165600" y="3541713"/>
          <p14:tracePt t="105708" x="4165600" y="3579813"/>
          <p14:tracePt t="105716" x="4140200" y="3616325"/>
          <p14:tracePt t="105729" x="4140200" y="3641725"/>
          <p14:tracePt t="105734" x="4140200" y="3667125"/>
          <p14:tracePt t="105742" x="4127500" y="3692525"/>
          <p14:tracePt t="105749" x="4127500" y="3741738"/>
          <p14:tracePt t="105757" x="4114800" y="3767138"/>
          <p14:tracePt t="105765" x="4103688" y="3803650"/>
          <p14:tracePt t="105773" x="4103688" y="3829050"/>
          <p14:tracePt t="105781" x="4103688" y="3867150"/>
          <p14:tracePt t="105789" x="4090988" y="3892550"/>
          <p14:tracePt t="105797" x="4090988" y="3905250"/>
          <p14:tracePt t="105805" x="4090988" y="3929063"/>
          <p14:tracePt t="105813" x="4090988" y="3954463"/>
          <p14:tracePt t="105829" x="4090988" y="3967163"/>
          <p14:tracePt t="105836" x="4090988" y="3979863"/>
          <p14:tracePt t="105846" x="4090988" y="3992563"/>
          <p14:tracePt t="105893" x="4090988" y="4005263"/>
          <p14:tracePt t="106055" x="4090988" y="4017963"/>
          <p14:tracePt t="106064" x="4103688" y="4029075"/>
          <p14:tracePt t="106070" x="4103688" y="4041775"/>
          <p14:tracePt t="106079" x="4114800" y="4054475"/>
          <p14:tracePt t="106097" x="4114800" y="4067175"/>
          <p14:tracePt t="106111" x="4114800" y="4079875"/>
          <p14:tracePt t="106197" x="4114800" y="4092575"/>
          <p14:tracePt t="106237" x="4140200" y="4067175"/>
          <p14:tracePt t="106245" x="4203700" y="4017963"/>
          <p14:tracePt t="106253" x="4227513" y="3967163"/>
          <p14:tracePt t="106261" x="4252913" y="3954463"/>
          <p14:tracePt t="106269" x="4265613" y="3929063"/>
          <p14:tracePt t="106279" x="4278313" y="3905250"/>
          <p14:tracePt t="106284" x="4278313" y="3892550"/>
          <p14:tracePt t="106293" x="4278313" y="3867150"/>
          <p14:tracePt t="106302" x="4303713" y="3829050"/>
          <p14:tracePt t="106314" x="4303713" y="3792538"/>
          <p14:tracePt t="106318" x="4303713" y="3767138"/>
          <p14:tracePt t="106326" x="4314825" y="3754438"/>
          <p14:tracePt t="106335" x="4314825" y="3741738"/>
          <p14:tracePt t="106341" x="4327525" y="3716338"/>
          <p14:tracePt t="106357" x="4327525" y="3692525"/>
          <p14:tracePt t="106365" x="4340225" y="3692525"/>
          <p14:tracePt t="106373" x="4340225" y="3679825"/>
          <p14:tracePt t="106397" x="4340225" y="3667125"/>
          <p14:tracePt t="106412" x="4340225" y="3654425"/>
          <p14:tracePt t="106421" x="4340225" y="3641725"/>
          <p14:tracePt t="106429" x="4340225" y="3629025"/>
          <p14:tracePt t="106436" x="4340225" y="3616325"/>
          <p14:tracePt t="106445" x="4340225" y="3603625"/>
          <p14:tracePt t="106462" x="4340225" y="3590925"/>
          <p14:tracePt t="106478" x="4340225" y="3579813"/>
          <p14:tracePt t="106509" x="4340225" y="3567113"/>
          <p14:tracePt t="106721" x="4327525" y="3567113"/>
          <p14:tracePt t="106742" x="4327525" y="3554413"/>
          <p14:tracePt t="106751" x="4314825" y="3554413"/>
          <p14:tracePt t="107013" x="4291013" y="3554413"/>
          <p14:tracePt t="107021" x="4278313" y="3590925"/>
          <p14:tracePt t="107029" x="4265613" y="3603625"/>
          <p14:tracePt t="107037" x="4265613" y="3616325"/>
          <p14:tracePt t="107053" x="4265613" y="3629025"/>
          <p14:tracePt t="107085" x="4252913" y="3641725"/>
          <p14:tracePt t="107095" x="4227513" y="3667125"/>
          <p14:tracePt t="107101" x="4214813" y="3679825"/>
          <p14:tracePt t="107109" x="4203700" y="3692525"/>
          <p14:tracePt t="107125" x="4203700" y="3703638"/>
          <p14:tracePt t="107190" x="4191000" y="3716338"/>
          <p14:tracePt t="107414" x="4178300" y="3716338"/>
          <p14:tracePt t="107718" x="4165600" y="3703638"/>
          <p14:tracePt t="107998" x="4140200" y="3703638"/>
          <p14:tracePt t="108047" x="4127500" y="3703638"/>
          <p14:tracePt t="108333" x="4103688" y="3703638"/>
          <p14:tracePt t="108398" x="4103688" y="3692525"/>
          <p14:tracePt t="108663" x="4090988" y="3692525"/>
          <p14:tracePt t="108949" x="4078288" y="3692525"/>
          <p14:tracePt t="108966" x="4065588" y="3692525"/>
          <p14:tracePt t="109247" x="4065588" y="3679825"/>
          <p14:tracePt t="109277" x="4052888" y="3679825"/>
          <p14:tracePt t="109542" x="4014788" y="3679825"/>
          <p14:tracePt t="109805" x="4002088" y="3679825"/>
          <p14:tracePt t="109828" x="4002088" y="3667125"/>
          <p14:tracePt t="110029" x="3990975" y="3667125"/>
          <p14:tracePt t="110127" x="3978275" y="3667125"/>
          <p14:tracePt t="110134" x="3965575" y="3667125"/>
          <p14:tracePt t="110166" x="3965575" y="3654425"/>
          <p14:tracePt t="110413" x="3952875" y="3654425"/>
          <p14:tracePt t="110702" x="3927475" y="3654425"/>
          <p14:tracePt t="110709" x="3927475" y="3641725"/>
          <p14:tracePt t="110757" x="3927475" y="3629025"/>
          <p14:tracePt t="111095" x="3914775" y="3629025"/>
          <p14:tracePt t="111364" x="3890963" y="3629025"/>
          <p14:tracePt t="111389" x="3878263" y="3629025"/>
          <p14:tracePt t="111397" x="3878263" y="3616325"/>
          <p14:tracePt t="111806" x="3865563" y="3616325"/>
          <p14:tracePt t="111934" x="3865563" y="3603625"/>
          <p14:tracePt t="112102" x="3852863" y="3603625"/>
          <p14:tracePt t="112134" x="3840163" y="3603625"/>
          <p14:tracePt t="112421" x="3814763" y="3603625"/>
          <p14:tracePt t="112709" x="3802063" y="3603625"/>
          <p14:tracePt t="113047" x="3790950" y="3603625"/>
          <p14:tracePt t="113093" x="3778250" y="3603625"/>
          <p14:tracePt t="113254" x="3765550" y="3603625"/>
          <p14:tracePt t="113404" x="3740150" y="3590925"/>
          <p14:tracePt t="113695" x="3727450" y="3590925"/>
          <p14:tracePt t="113718" x="3714750" y="3590925"/>
          <p14:tracePt t="113966" x="3702050" y="3590925"/>
          <p14:tracePt t="113982" x="3702050" y="3579813"/>
          <p14:tracePt t="114253" x="3689350" y="3579813"/>
          <p14:tracePt t="114263" x="3678238" y="3579813"/>
          <p14:tracePt t="114534" x="3665538" y="3579813"/>
          <p14:tracePt t="114557" x="3652838" y="3579813"/>
          <p14:tracePt t="114846" x="3640138" y="3579813"/>
          <p14:tracePt t="114869" x="3652838" y="3590925"/>
          <p14:tracePt t="114876" x="3740150" y="3616325"/>
          <p14:tracePt t="114886" x="3765550" y="3616325"/>
          <p14:tracePt t="114896" x="3802063" y="3616325"/>
          <p14:tracePt t="114902" x="3802063" y="3629025"/>
          <p14:tracePt t="114910" x="3814763" y="3641725"/>
          <p14:tracePt t="114918" x="3827463" y="3641725"/>
          <p14:tracePt t="114926" x="3852863" y="3654425"/>
          <p14:tracePt t="114950" x="3878263" y="3654425"/>
          <p14:tracePt t="114991" x="3878263" y="3667125"/>
          <p14:tracePt t="115270" x="3902075" y="3667125"/>
          <p14:tracePt t="115279" x="3965575" y="3641725"/>
          <p14:tracePt t="115285" x="4002088" y="3629025"/>
          <p14:tracePt t="115293" x="4014788" y="3616325"/>
          <p14:tracePt t="115302" x="4040188" y="3616325"/>
          <p14:tracePt t="115309" x="4078288" y="3616325"/>
          <p14:tracePt t="115316" x="4078288" y="3603625"/>
          <p14:tracePt t="115324" x="4103688" y="3603625"/>
          <p14:tracePt t="115341" x="4114800" y="3603625"/>
          <p14:tracePt t="115349" x="4127500" y="3603625"/>
          <p14:tracePt t="115357" x="4140200" y="3603625"/>
          <p14:tracePt t="115389" x="4152900" y="3603625"/>
          <p14:tracePt t="115413" x="4152900" y="3616325"/>
          <p14:tracePt t="115421" x="4165600" y="3629025"/>
          <p14:tracePt t="115430" x="4165600" y="3641725"/>
          <p14:tracePt t="115436" x="4178300" y="3654425"/>
          <p14:tracePt t="115462" x="4191000" y="3667125"/>
          <p14:tracePt t="115468" x="4203700" y="3667125"/>
          <p14:tracePt t="115476" x="4214813" y="3679825"/>
          <p14:tracePt t="115486" x="4227513" y="3679825"/>
          <p14:tracePt t="115502" x="4240213" y="3679825"/>
          <p14:tracePt t="115510" x="4252913" y="3679825"/>
          <p14:tracePt t="115542" x="4265613" y="3679825"/>
          <p14:tracePt t="115973" x="4291013" y="3679825"/>
          <p14:tracePt t="115981" x="4340225" y="3679825"/>
          <p14:tracePt t="115988" x="4427538" y="3692525"/>
          <p14:tracePt t="115997" x="4465638" y="3703638"/>
          <p14:tracePt t="116006" x="4491038" y="3703638"/>
          <p14:tracePt t="116013" x="4516438" y="3716338"/>
          <p14:tracePt t="116031" x="4527550" y="3716338"/>
          <p14:tracePt t="117766" x="4616450" y="3703638"/>
          <p14:tracePt t="117774" x="4740275" y="3654425"/>
          <p14:tracePt t="117781" x="4829175" y="3629025"/>
          <p14:tracePt t="117790" x="4840288" y="3629025"/>
          <p14:tracePt t="117804" x="4865688" y="3616325"/>
          <p14:tracePt t="117822" x="4891088" y="3616325"/>
          <p14:tracePt t="117846" x="4891088" y="3603625"/>
          <p14:tracePt t="118166" x="4891088" y="3616325"/>
          <p14:tracePt t="118174" x="4891088" y="3679825"/>
          <p14:tracePt t="118182" x="4865688" y="3729038"/>
          <p14:tracePt t="118191" x="4852988" y="3792538"/>
          <p14:tracePt t="118198" x="4829175" y="3829050"/>
          <p14:tracePt t="118207" x="4803775" y="3892550"/>
          <p14:tracePt t="118216" x="4740275" y="3929063"/>
          <p14:tracePt t="118221" x="4703763" y="3967163"/>
          <p14:tracePt t="118231" x="4678363" y="3992563"/>
          <p14:tracePt t="118237" x="4627563" y="4054475"/>
          <p14:tracePt t="118247" x="4591050" y="4092575"/>
          <p14:tracePt t="118254" x="4540250" y="4117975"/>
          <p14:tracePt t="118264" x="4527550" y="4154488"/>
          <p14:tracePt t="118269" x="4478338" y="4179888"/>
          <p14:tracePt t="118276" x="4452938" y="4205288"/>
          <p14:tracePt t="118285" x="4427538" y="4205288"/>
          <p14:tracePt t="118293" x="4403725" y="4230688"/>
          <p14:tracePt t="118300" x="4352925" y="4241800"/>
          <p14:tracePt t="118309" x="4314825" y="4267200"/>
          <p14:tracePt t="118316" x="4265613" y="4267200"/>
          <p14:tracePt t="118324" x="4178300" y="4279900"/>
          <p14:tracePt t="118333" x="4114800" y="4292600"/>
          <p14:tracePt t="118341" x="4027488" y="4292600"/>
          <p14:tracePt t="118348" x="3927475" y="4292600"/>
          <p14:tracePt t="118356" x="3840163" y="4292600"/>
          <p14:tracePt t="118365" x="3752850" y="4292600"/>
          <p14:tracePt t="118373" x="3689350" y="4292600"/>
          <p14:tracePt t="118381" x="3627438" y="4292600"/>
          <p14:tracePt t="118389" x="3552825" y="4292600"/>
          <p14:tracePt t="118397" x="3502025" y="4292600"/>
          <p14:tracePt t="118405" x="3427413" y="4292600"/>
          <p14:tracePt t="118413" x="3376613" y="4292600"/>
          <p14:tracePt t="118421" x="3327400" y="4292600"/>
          <p14:tracePt t="118430" x="3276600" y="4292600"/>
          <p14:tracePt t="118437" x="3214688" y="4292600"/>
          <p14:tracePt t="118447" x="3152775" y="4279900"/>
          <p14:tracePt t="118453" x="3127375" y="4279900"/>
          <p14:tracePt t="118463" x="3076575" y="4279900"/>
          <p14:tracePt t="118469" x="3065463" y="4267200"/>
          <p14:tracePt t="118477" x="3014663" y="4254500"/>
          <p14:tracePt t="118485" x="2963863" y="4241800"/>
          <p14:tracePt t="118493" x="2927350" y="4230688"/>
          <p14:tracePt t="118501" x="2876550" y="4230688"/>
          <p14:tracePt t="118509" x="2840038" y="4230688"/>
          <p14:tracePt t="118517" x="2814638" y="4217988"/>
          <p14:tracePt t="118525" x="2776538" y="4217988"/>
          <p14:tracePt t="118532" x="2727325" y="4217988"/>
          <p14:tracePt t="118541" x="2663825" y="4192588"/>
          <p14:tracePt t="118549" x="2614613" y="4192588"/>
          <p14:tracePt t="118556" x="2551113" y="4192588"/>
          <p14:tracePt t="118564" x="2489200" y="4179888"/>
          <p14:tracePt t="118573" x="2451100" y="4167188"/>
          <p14:tracePt t="118581" x="2427288" y="4167188"/>
          <p14:tracePt t="118588" x="2401888" y="4167188"/>
          <p14:tracePt t="118597" x="2389188" y="4167188"/>
          <p14:tracePt t="118716" x="2389188" y="4154488"/>
          <p14:tracePt t="118724" x="2363788" y="4129088"/>
          <p14:tracePt t="118732" x="2351088" y="4105275"/>
          <p14:tracePt t="118740" x="2338388" y="4092575"/>
          <p14:tracePt t="118748" x="2327275" y="4067175"/>
          <p14:tracePt t="118757" x="2314575" y="4067175"/>
          <p14:tracePt t="118772" x="2301875" y="4054475"/>
          <p14:tracePt t="118788" x="2301875" y="4041775"/>
          <p14:tracePt t="118982" x="2289175" y="4041775"/>
          <p14:tracePt t="118998" x="2301875" y="4029075"/>
          <p14:tracePt t="119007" x="2327275" y="4005263"/>
          <p14:tracePt t="119014" x="2363788" y="3979863"/>
          <p14:tracePt t="119023" x="2389188" y="3979863"/>
          <p14:tracePt t="119038" x="2401888" y="3967163"/>
          <p14:tracePt t="119069" x="2414588" y="3967163"/>
          <p14:tracePt t="119079" x="2427288" y="3967163"/>
          <p14:tracePt t="119102" x="2427288" y="3954463"/>
          <p14:tracePt t="119229" x="2463800" y="3992563"/>
          <p14:tracePt t="119238" x="2527300" y="4017963"/>
          <p14:tracePt t="119248" x="2563813" y="4041775"/>
          <p14:tracePt t="119254" x="2589213" y="4054475"/>
          <p14:tracePt t="119265" x="2627313" y="4067175"/>
          <p14:tracePt t="119270" x="2651125" y="4079875"/>
          <p14:tracePt t="119280" x="2663825" y="4092575"/>
          <p14:tracePt t="119284" x="2701925" y="4092575"/>
          <p14:tracePt t="119293" x="2727325" y="4105275"/>
          <p14:tracePt t="119301" x="2740025" y="4105275"/>
          <p14:tracePt t="119309" x="2776538" y="4117975"/>
          <p14:tracePt t="119316" x="2789238" y="4117975"/>
          <p14:tracePt t="119324" x="2814638" y="4129088"/>
          <p14:tracePt t="119333" x="2863850" y="4129088"/>
          <p14:tracePt t="119341" x="2940050" y="4117975"/>
          <p14:tracePt t="119348" x="3014663" y="4079875"/>
          <p14:tracePt t="119356" x="3065463" y="4054475"/>
          <p14:tracePt t="119365" x="3127375" y="4041775"/>
          <p14:tracePt t="119373" x="3152775" y="4029075"/>
          <p14:tracePt t="119382" x="3176588" y="4029075"/>
          <p14:tracePt t="119389" x="3189288" y="4029075"/>
          <p14:tracePt t="119485" x="3201988" y="4029075"/>
          <p14:tracePt t="119493" x="3252788" y="4029075"/>
          <p14:tracePt t="119500" x="3289300" y="4029075"/>
          <p14:tracePt t="119509" x="3340100" y="4029075"/>
          <p14:tracePt t="119516" x="3365500" y="4029075"/>
          <p14:tracePt t="119525" x="3389313" y="4017963"/>
          <p14:tracePt t="119533" x="3427413" y="4017963"/>
          <p14:tracePt t="119541" x="3452813" y="4005263"/>
          <p14:tracePt t="119549" x="3478213" y="4005263"/>
          <p14:tracePt t="119557" x="3489325" y="4005263"/>
          <p14:tracePt t="119573" x="3514725" y="4005263"/>
          <p14:tracePt t="119581" x="3527425" y="3992563"/>
          <p14:tracePt t="119589" x="3552825" y="3992563"/>
          <p14:tracePt t="119597" x="3565525" y="3992563"/>
          <p14:tracePt t="119605" x="3602038" y="3992563"/>
          <p14:tracePt t="119614" x="3652838" y="3992563"/>
          <p14:tracePt t="119621" x="3689350" y="3992563"/>
          <p14:tracePt t="119630" x="3727450" y="4005263"/>
          <p14:tracePt t="119637" x="3765550" y="4005263"/>
          <p14:tracePt t="119647" x="3802063" y="4017963"/>
          <p14:tracePt t="119653" x="3852863" y="4041775"/>
          <p14:tracePt t="119664" x="3878263" y="4054475"/>
          <p14:tracePt t="119669" x="3914775" y="4079875"/>
          <p14:tracePt t="119677" x="3990975" y="4105275"/>
          <p14:tracePt t="119685" x="4027488" y="4117975"/>
          <p14:tracePt t="119693" x="4090988" y="4154488"/>
          <p14:tracePt t="119701" x="4140200" y="4179888"/>
          <p14:tracePt t="119710" x="4191000" y="4217988"/>
          <p14:tracePt t="119718" x="4265613" y="4254500"/>
          <p14:tracePt t="119727" x="4340225" y="4279900"/>
          <p14:tracePt t="119734" x="4391025" y="4318000"/>
          <p14:tracePt t="119743" x="4503738" y="4379913"/>
          <p14:tracePt t="119752" x="4591050" y="4418013"/>
          <p14:tracePt t="119758" x="4678363" y="4454525"/>
          <p14:tracePt t="119767" x="4791075" y="4492625"/>
          <p14:tracePt t="119773" x="4840288" y="4543425"/>
          <p14:tracePt t="119780" x="4953000" y="4579938"/>
          <p14:tracePt t="119789" x="5003800" y="4605338"/>
          <p14:tracePt t="119797" x="5078413" y="4618038"/>
          <p14:tracePt t="119805" x="5129213" y="4630738"/>
          <p14:tracePt t="119814" x="5203825" y="4656138"/>
          <p14:tracePt t="119820" x="5253038" y="4667250"/>
          <p14:tracePt t="119830" x="5329238" y="4679950"/>
          <p14:tracePt t="119836" x="5391150" y="4705350"/>
          <p14:tracePt t="119846" x="5454650" y="4718050"/>
          <p14:tracePt t="119853" x="5529263" y="4730750"/>
          <p14:tracePt t="119861" x="5616575" y="4743450"/>
          <p14:tracePt t="119869" x="5678488" y="4756150"/>
          <p14:tracePt t="119876" x="5754688" y="4792663"/>
          <p14:tracePt t="119885" x="5842000" y="4818063"/>
          <p14:tracePt t="119893" x="5929313" y="4843463"/>
          <p14:tracePt t="119901" x="6016625" y="4856163"/>
          <p14:tracePt t="119909" x="6091238" y="4879975"/>
          <p14:tracePt t="119916" x="6191250" y="4905375"/>
          <p14:tracePt t="119924" x="6280150" y="4918075"/>
          <p14:tracePt t="119932" x="6354763" y="4943475"/>
          <p14:tracePt t="119941" x="6416675" y="4943475"/>
          <p14:tracePt t="119948" x="6492875" y="4943475"/>
          <p14:tracePt t="119956" x="6580188" y="4956175"/>
          <p14:tracePt t="119964" x="6654800" y="4956175"/>
          <p14:tracePt t="119972" x="6729413" y="4956175"/>
          <p14:tracePt t="119981" x="6780213" y="4956175"/>
          <p14:tracePt t="119989" x="6842125" y="4956175"/>
          <p14:tracePt t="119997" x="6929438" y="4956175"/>
          <p14:tracePt t="120005" x="7005638" y="4956175"/>
          <p14:tracePt t="120014" x="7080250" y="4930775"/>
          <p14:tracePt t="120021" x="7192963" y="4930775"/>
          <p14:tracePt t="120030" x="7292975" y="4905375"/>
          <p14:tracePt t="120036" x="7405688" y="4868863"/>
          <p14:tracePt t="120047" x="7505700" y="4843463"/>
          <p14:tracePt t="120053" x="7605713" y="4818063"/>
          <p14:tracePt t="120061" x="7667625" y="4756150"/>
          <p14:tracePt t="120068" x="7742238" y="4679950"/>
          <p14:tracePt t="120076" x="7805738" y="4605338"/>
          <p14:tracePt t="120084" x="7893050" y="4530725"/>
          <p14:tracePt t="120092" x="7943850" y="4479925"/>
          <p14:tracePt t="120100" x="7993063" y="4443413"/>
          <p14:tracePt t="120109" x="8031163" y="4443413"/>
          <p14:tracePt t="120116" x="8043863" y="4405313"/>
          <p14:tracePt t="120127" x="8054975" y="4405313"/>
          <p14:tracePt t="120135" x="8067675" y="4392613"/>
          <p14:tracePt t="120159" x="8080375" y="4392613"/>
          <p14:tracePt t="120246" x="8080375" y="4379913"/>
          <p14:tracePt t="120254" x="8105775" y="4341813"/>
          <p14:tracePt t="120262" x="8105775" y="4330700"/>
          <p14:tracePt t="120269" x="8118475" y="4318000"/>
          <p14:tracePt t="120280" x="8131175" y="4292600"/>
          <p14:tracePt t="120767" x="8054975" y="4292600"/>
          <p14:tracePt t="120774" x="7843838" y="4267200"/>
          <p14:tracePt t="120781" x="7693025" y="4230688"/>
          <p14:tracePt t="120789" x="7580313" y="4192588"/>
          <p14:tracePt t="120797" x="7442200" y="4154488"/>
          <p14:tracePt t="120804" x="7354888" y="4141788"/>
          <p14:tracePt t="120814" x="7229475" y="4105275"/>
          <p14:tracePt t="120820" x="7154863" y="4105275"/>
          <p14:tracePt t="120830" x="7080250" y="4105275"/>
          <p14:tracePt t="120837" x="7029450" y="4092575"/>
          <p14:tracePt t="120846" x="6992938" y="4092575"/>
          <p14:tracePt t="120852" x="6980238" y="4092575"/>
          <p14:tracePt t="120860" x="6954838" y="4079875"/>
          <p14:tracePt t="120868" x="6942138" y="4079875"/>
          <p14:tracePt t="120876" x="6916738" y="4079875"/>
          <p14:tracePt t="120885" x="6892925" y="4067175"/>
          <p14:tracePt t="120900" x="6867525" y="4067175"/>
          <p14:tracePt t="120909" x="6829425" y="4054475"/>
          <p14:tracePt t="120917" x="6767513" y="4041775"/>
          <p14:tracePt t="120925" x="6692900" y="4017963"/>
          <p14:tracePt t="120933" x="6604000" y="3967163"/>
          <p14:tracePt t="120941" x="6529388" y="3941763"/>
          <p14:tracePt t="120948" x="6492875" y="3916363"/>
          <p14:tracePt t="120958" x="6442075" y="3905250"/>
          <p14:tracePt t="120964" x="6416675" y="3892550"/>
          <p14:tracePt t="120972" x="6380163" y="3879850"/>
          <p14:tracePt t="120988" x="6367463" y="3879850"/>
          <p14:tracePt t="121223" x="6367463" y="3892550"/>
          <p14:tracePt t="121231" x="6342063" y="3967163"/>
          <p14:tracePt t="121239" x="6342063" y="3979863"/>
          <p14:tracePt t="121248" x="6329363" y="4017963"/>
          <p14:tracePt t="121254" x="6329363" y="4029075"/>
          <p14:tracePt t="121262" x="6316663" y="4054475"/>
          <p14:tracePt t="121269" x="6303963" y="4079875"/>
          <p14:tracePt t="121277" x="6303963" y="4092575"/>
          <p14:tracePt t="121285" x="6303963" y="4105275"/>
          <p14:tracePt t="121293" x="6303963" y="4117975"/>
          <p14:tracePt t="121325" x="6291263" y="4117975"/>
          <p14:tracePt t="121782" x="6316663" y="4117975"/>
          <p14:tracePt t="121790" x="6354763" y="4141788"/>
          <p14:tracePt t="121797" x="6429375" y="4154488"/>
          <p14:tracePt t="121805" x="6442075" y="4154488"/>
          <p14:tracePt t="122023" x="6442075" y="4167188"/>
          <p14:tracePt t="122032" x="6442075" y="4179888"/>
          <p14:tracePt t="122150" x="6442075" y="4167188"/>
          <p14:tracePt t="122293" x="6442075" y="4154488"/>
          <p14:tracePt t="122301" x="6454775" y="4154488"/>
          <p14:tracePt t="122398" x="6467475" y="4154488"/>
          <p14:tracePt t="122447" x="6454775" y="4154488"/>
          <p14:tracePt t="127549" x="6429375" y="4154488"/>
          <p14:tracePt t="127636" x="6442075" y="4154488"/>
          <p14:tracePt t="127644" x="6442075" y="4141788"/>
          <p14:tracePt t="127677" x="6454775" y="4141788"/>
          <p14:tracePt t="127709" x="6467475" y="4141788"/>
          <p14:tracePt t="127837" x="6454775" y="4129088"/>
          <p14:tracePt t="127885" x="6442075" y="4129088"/>
          <p14:tracePt t="127892" x="6442075" y="4117975"/>
          <p14:tracePt t="133862" x="6442075" y="4105275"/>
          <p14:tracePt t="134031" x="6454775" y="4105275"/>
          <p14:tracePt t="134046" x="6454775" y="4092575"/>
          <p14:tracePt t="134149" x="6442075" y="4092575"/>
          <p14:tracePt t="134158" x="6442075" y="4079875"/>
          <p14:tracePt t="134223" x="6454775" y="4079875"/>
          <p14:tracePt t="134237" x="6454775" y="4067175"/>
          <p14:tracePt t="134269" x="6454775" y="4054475"/>
          <p14:tracePt t="134309" x="6454775" y="4041775"/>
          <p14:tracePt t="134365" x="6454775" y="4029075"/>
          <p14:tracePt t="134444" x="6442075" y="4029075"/>
          <p14:tracePt t="134453" x="6442075" y="4017963"/>
          <p14:tracePt t="134469" x="6442075" y="4005263"/>
          <p14:tracePt t="134501" x="6442075" y="3992563"/>
          <p14:tracePt t="141238" x="6429375" y="3992563"/>
          <p14:tracePt t="141350" x="6429375" y="3979863"/>
          <p14:tracePt t="141415" x="6416675" y="3979863"/>
          <p14:tracePt t="141422" x="6416675" y="3967163"/>
          <p14:tracePt t="141494" x="6416675" y="3954463"/>
          <p14:tracePt t="141510" x="6416675" y="3941763"/>
          <p14:tracePt t="147511" x="6416675" y="3929063"/>
          <p14:tracePt t="147590" x="6403975" y="3929063"/>
          <p14:tracePt t="147622" x="6403975" y="3916363"/>
          <p14:tracePt t="147677" x="6391275" y="3916363"/>
          <p14:tracePt t="147781" x="6391275" y="3905250"/>
          <p14:tracePt t="147805" x="6391275" y="3892550"/>
          <p14:tracePt t="149734" x="6391275" y="3867150"/>
          <p14:tracePt t="149925" x="6367463" y="3867150"/>
          <p14:tracePt t="149957" x="6354763" y="3867150"/>
          <p14:tracePt t="150014" x="6354763" y="3854450"/>
          <p14:tracePt t="150054" x="6354763" y="3841750"/>
          <p14:tracePt t="150097" x="6342063" y="3841750"/>
          <p14:tracePt t="150125" x="6342063" y="3829050"/>
          <p14:tracePt t="150149" x="6342063" y="3816350"/>
          <p14:tracePt t="150182" x="6342063" y="3803650"/>
          <p14:tracePt t="150229" x="6342063" y="3792538"/>
          <p14:tracePt t="150246" x="6342063" y="3779838"/>
          <p14:tracePt t="150294" x="6329363" y="3779838"/>
          <p14:tracePt t="151476" x="6303963" y="3941763"/>
          <p14:tracePt t="151484" x="6280150" y="4041775"/>
          <p14:tracePt t="151493" x="6267450" y="4092575"/>
          <p14:tracePt t="151501" x="6254750" y="4129088"/>
          <p14:tracePt t="151509" x="6242050" y="4167188"/>
          <p14:tracePt t="151517" x="6229350" y="4205288"/>
          <p14:tracePt t="151525" x="6229350" y="4241800"/>
          <p14:tracePt t="151533" x="6229350" y="4279900"/>
          <p14:tracePt t="151540" x="6216650" y="4305300"/>
          <p14:tracePt t="151551" x="6203950" y="4330700"/>
          <p14:tracePt t="151556" x="6191250" y="4354513"/>
          <p14:tracePt t="151567" x="6191250" y="4367213"/>
          <p14:tracePt t="151573" x="6191250" y="4379913"/>
          <p14:tracePt t="151645" x="6180138" y="4379913"/>
          <p14:tracePt t="151669" x="6167438" y="4379913"/>
          <p14:tracePt t="151685" x="6154738" y="4367213"/>
          <p14:tracePt t="151693" x="6142038" y="4367213"/>
          <p14:tracePt t="151709" x="6129338" y="4354513"/>
          <p14:tracePt t="151717" x="6116638" y="4354513"/>
          <p14:tracePt t="151725" x="6103938" y="4341813"/>
          <p14:tracePt t="151735" x="6091238" y="4341813"/>
          <p14:tracePt t="151741" x="6078538" y="4330700"/>
          <p14:tracePt t="151751" x="6067425" y="4330700"/>
          <p14:tracePt t="151757" x="6042025" y="4318000"/>
          <p14:tracePt t="151767" x="5991225" y="4292600"/>
          <p14:tracePt t="151782" x="5978525" y="4279900"/>
          <p14:tracePt t="151789" x="5978525" y="4267200"/>
          <p14:tracePt t="152293" x="5954713" y="4267200"/>
          <p14:tracePt t="152356" x="5967413" y="4267200"/>
          <p14:tracePt t="152438" x="5978525" y="4267200"/>
          <p14:tracePt t="152486" x="6003925" y="4267200"/>
          <p14:tracePt t="152495" x="6003925" y="4279900"/>
          <p14:tracePt t="152510" x="6016625" y="4279900"/>
          <p14:tracePt t="152519" x="6029325" y="4279900"/>
          <p14:tracePt t="152527" x="6042025" y="4292600"/>
          <p14:tracePt t="152536" x="6054725" y="4292600"/>
          <p14:tracePt t="152542" x="6067425" y="4292600"/>
          <p14:tracePt t="152552" x="6078538" y="4292600"/>
          <p14:tracePt t="152583" x="6103938" y="4292600"/>
          <p14:tracePt t="152605" x="6116638" y="4292600"/>
          <p14:tracePt t="152630" x="6129338" y="4292600"/>
          <p14:tracePt t="152637" x="6129338" y="4305300"/>
          <p14:tracePt t="152646" x="6142038" y="4305300"/>
          <p14:tracePt t="152654" x="6154738" y="4305300"/>
          <p14:tracePt t="152669" x="6154738" y="4318000"/>
          <p14:tracePt t="152749" x="6167438" y="4318000"/>
          <p14:tracePt t="152766" x="6167438" y="4330700"/>
          <p14:tracePt t="152773" x="6191250" y="4330700"/>
          <p14:tracePt t="173949" x="6191250" y="4454525"/>
          <p14:tracePt t="173957" x="6216650" y="4543425"/>
          <p14:tracePt t="173966" x="6229350" y="4579938"/>
          <p14:tracePt t="173972" x="6242050" y="4605338"/>
          <p14:tracePt t="173989" x="6254750" y="4605338"/>
          <p14:tracePt t="174004" x="6267450" y="4605338"/>
          <p14:tracePt t="174028" x="6280150" y="4605338"/>
          <p14:tracePt t="174037" x="6291263" y="4605338"/>
          <p14:tracePt t="174141" x="6254750" y="4630738"/>
          <p14:tracePt t="174149" x="6216650" y="4643438"/>
          <p14:tracePt t="174189" x="6203950" y="4643438"/>
          <p14:tracePt t="174301" x="6191250" y="4618038"/>
          <p14:tracePt t="174309" x="6167438" y="4554538"/>
          <p14:tracePt t="174318" x="6154738" y="4518025"/>
          <p14:tracePt t="174324" x="6154738" y="4492625"/>
          <p14:tracePt t="174333" x="6142038" y="4467225"/>
          <p14:tracePt t="174340" x="6129338" y="4443413"/>
          <p14:tracePt t="174356" x="6129338" y="4430713"/>
          <p14:tracePt t="174373" x="6116638" y="4418013"/>
          <p14:tracePt t="174405" x="6103938" y="4392613"/>
          <p14:tracePt t="174413" x="6091238" y="4392613"/>
          <p14:tracePt t="174420" x="6078538" y="4379913"/>
          <p14:tracePt t="174428" x="6067425" y="4379913"/>
          <p14:tracePt t="174438" x="6067425" y="4367213"/>
          <p14:tracePt t="174444" x="6054725" y="4367213"/>
          <p14:tracePt t="174464" x="6003925" y="4354513"/>
          <p14:tracePt t="174469" x="5978525" y="4341813"/>
          <p14:tracePt t="174477" x="5942013" y="4341813"/>
          <p14:tracePt t="174486" x="5916613" y="4341813"/>
          <p14:tracePt t="174493" x="5878513" y="4341813"/>
          <p14:tracePt t="174503" x="5854700" y="4330700"/>
          <p14:tracePt t="174508" x="5829300" y="4330700"/>
          <p14:tracePt t="174519" x="5778500" y="4318000"/>
          <p14:tracePt t="174525" x="5754688" y="4318000"/>
          <p14:tracePt t="174532" x="5741988" y="4318000"/>
          <p14:tracePt t="174541" x="5729288" y="4330700"/>
          <p14:tracePt t="174548" x="5703888" y="4330700"/>
          <p14:tracePt t="174556" x="5691188" y="4341813"/>
          <p14:tracePt t="174565" x="5678488" y="4341813"/>
          <p14:tracePt t="174573" x="5641975" y="4341813"/>
          <p14:tracePt t="174588" x="5641975" y="4354513"/>
          <p14:tracePt t="174598" x="5629275" y="4354513"/>
          <p14:tracePt t="174604" x="5616575" y="4367213"/>
          <p14:tracePt t="174620" x="5591175" y="4367213"/>
          <p14:tracePt t="174629" x="5591175" y="4392613"/>
          <p14:tracePt t="174638" x="5565775" y="4392613"/>
          <p14:tracePt t="174645" x="5541963" y="4418013"/>
          <p14:tracePt t="174657" x="5529263" y="4430713"/>
          <p14:tracePt t="174670" x="5503863" y="4443413"/>
          <p14:tracePt t="174676" x="5491163" y="4454525"/>
          <p14:tracePt t="174687" x="5478463" y="4467225"/>
          <p14:tracePt t="174692" x="5465763" y="4479925"/>
          <p14:tracePt t="174702" x="5441950" y="4492625"/>
          <p14:tracePt t="174709" x="5429250" y="4518025"/>
          <p14:tracePt t="174719" x="5416550" y="4518025"/>
          <p14:tracePt t="174725" x="5416550" y="4543425"/>
          <p14:tracePt t="174855" x="5403850" y="4605338"/>
          <p14:tracePt t="174862" x="5403850" y="4705350"/>
          <p14:tracePt t="174870" x="5403850" y="4768850"/>
          <p14:tracePt t="174878" x="5403850" y="4805363"/>
          <p14:tracePt t="174888" x="5403850" y="4843463"/>
          <p14:tracePt t="174894" x="5403850" y="4868863"/>
          <p14:tracePt t="174906" x="5403850" y="4879975"/>
          <p14:tracePt t="174910" x="5416550" y="4892675"/>
          <p14:tracePt t="174962" x="5429250" y="4892675"/>
          <p14:tracePt t="174968" x="5465763" y="4892675"/>
          <p14:tracePt t="174972" x="5478463" y="4892675"/>
          <p14:tracePt t="174988" x="5529263" y="4879975"/>
          <p14:tracePt t="174996" x="5565775" y="4868863"/>
          <p14:tracePt t="175004" x="5616575" y="4868863"/>
          <p14:tracePt t="175013" x="5678488" y="4856163"/>
          <p14:tracePt t="175020" x="5729288" y="4830763"/>
          <p14:tracePt t="175029" x="5816600" y="4830763"/>
          <p14:tracePt t="175037" x="5842000" y="4830763"/>
          <p14:tracePt t="175046" x="5903913" y="4830763"/>
          <p14:tracePt t="175054" x="5929313" y="4830763"/>
          <p14:tracePt t="175061" x="5967413" y="4830763"/>
          <p14:tracePt t="175069" x="5991225" y="4830763"/>
          <p14:tracePt t="175076" x="6003925" y="4830763"/>
          <p14:tracePt t="175086" x="6016625" y="4830763"/>
          <p14:tracePt t="175477" x="6003925" y="4830763"/>
          <p14:tracePt t="175556" x="5991225" y="4830763"/>
          <p14:tracePt t="175564" x="5978525" y="4818063"/>
          <p14:tracePt t="175758" x="5967413" y="4805363"/>
          <p14:tracePt t="175767" x="5942013" y="4756150"/>
          <p14:tracePt t="175791" x="5929313" y="4756150"/>
          <p14:tracePt t="175798" x="5929313" y="4743450"/>
          <p14:tracePt t="175822" x="5916613" y="4743450"/>
          <p14:tracePt t="175936" x="5916613" y="4730750"/>
          <p14:tracePt t="175942" x="5903913" y="4705350"/>
          <p14:tracePt t="176038" x="5903913" y="4692650"/>
          <p14:tracePt t="176181" x="5891213" y="4692650"/>
          <p14:tracePt t="176221" x="5878513" y="4692650"/>
          <p14:tracePt t="176622" x="5878513" y="4679950"/>
          <p14:tracePt t="176664" x="5867400" y="4679950"/>
          <p14:tracePt t="177198" x="5854700" y="4679950"/>
          <p14:tracePt t="187910" x="5854700" y="4756150"/>
          <p14:tracePt t="187918" x="5854700" y="4856163"/>
          <p14:tracePt t="187926" x="5867400" y="4892675"/>
          <p14:tracePt t="187934" x="5867400" y="4905375"/>
          <p14:tracePt t="187949" x="5867400" y="4918075"/>
          <p14:tracePt t="187958" x="5878513" y="4943475"/>
          <p14:tracePt t="187966" x="5878513" y="4956175"/>
          <p14:tracePt t="187974" x="5878513" y="4968875"/>
          <p14:tracePt t="187981" x="5878513" y="4992688"/>
          <p14:tracePt t="187990" x="5878513" y="5005388"/>
          <p14:tracePt t="187998" x="5878513" y="5018088"/>
          <p14:tracePt t="188006" x="5878513" y="5030788"/>
          <p14:tracePt t="188014" x="5878513" y="5056188"/>
          <p14:tracePt t="188223" x="5867400" y="5118100"/>
          <p14:tracePt t="188228" x="5842000" y="5194300"/>
          <p14:tracePt t="188237" x="5816600" y="5243513"/>
          <p14:tracePt t="188245" x="5816600" y="5268913"/>
          <p14:tracePt t="188254" x="5791200" y="5330825"/>
          <p14:tracePt t="188261" x="5778500" y="5356225"/>
          <p14:tracePt t="188270" x="5778500" y="5394325"/>
          <p14:tracePt t="188277" x="5767388" y="5430838"/>
          <p14:tracePt t="188287" x="5767388" y="5456238"/>
          <p14:tracePt t="188294" x="5767388" y="5468938"/>
          <p14:tracePt t="188306" x="5754688" y="5507038"/>
          <p14:tracePt t="188308" x="5741988" y="5518150"/>
          <p14:tracePt t="188316" x="5729288" y="5530850"/>
          <p14:tracePt t="188325" x="5729288" y="5543550"/>
          <p14:tracePt t="188332" x="5729288" y="5556250"/>
          <p14:tracePt t="188340" x="5716588" y="5568950"/>
          <p14:tracePt t="188349" x="5716588" y="5581650"/>
          <p14:tracePt t="188356" x="5703888" y="5581650"/>
          <p14:tracePt t="188365" x="5703888" y="5594350"/>
          <p14:tracePt t="188372" x="5703888" y="5607050"/>
          <p14:tracePt t="188685" x="5703888" y="5594350"/>
          <p14:tracePt t="188700" x="5754688" y="5594350"/>
          <p14:tracePt t="188709" x="5778500" y="5581650"/>
          <p14:tracePt t="188716" x="5803900" y="5581650"/>
          <p14:tracePt t="188751" x="5816600" y="5581650"/>
          <p14:tracePt t="188782" x="5842000" y="5543550"/>
          <p14:tracePt t="188790" x="5891213" y="5507038"/>
          <p14:tracePt t="188798" x="5916613" y="5468938"/>
          <p14:tracePt t="188809" x="5916613" y="5456238"/>
          <p14:tracePt t="188822" x="5916613" y="5443538"/>
          <p14:tracePt t="188829" x="5929313" y="5443538"/>
          <p14:tracePt t="188837" x="5942013" y="5418138"/>
          <p14:tracePt t="188844" x="5954713" y="5418138"/>
          <p14:tracePt t="188854" x="5954713" y="5381625"/>
          <p14:tracePt t="188870" x="5978525" y="5356225"/>
          <p14:tracePt t="188876" x="5978525" y="5343525"/>
          <p14:tracePt t="188884" x="5978525" y="5330825"/>
          <p14:tracePt t="188901" x="5991225" y="5305425"/>
          <p14:tracePt t="188916" x="5991225" y="5294313"/>
          <p14:tracePt t="188925" x="5991225" y="5281613"/>
          <p14:tracePt t="188941" x="5991225" y="5268913"/>
          <p14:tracePt t="188949" x="6003925" y="5268913"/>
          <p14:tracePt t="189876" x="5967413" y="5268913"/>
          <p14:tracePt t="190198" x="5954713" y="5268913"/>
          <p14:tracePt t="190366" x="5954713" y="5256213"/>
          <p14:tracePt t="190966" x="5929313" y="5256213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Triangle Inequality Doesn’t Hold?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But suppose that we are looking for a tour with a distance metric in which the triangle inequality doesn’t hold.</a:t>
            </a:r>
          </a:p>
          <a:p>
            <a:pPr lvl="1"/>
            <a:r>
              <a:rPr lang="en-US" dirty="0"/>
              <a:t>Example:  Finding lowest airfare between two cities.</a:t>
            </a:r>
          </a:p>
          <a:p>
            <a:r>
              <a:rPr lang="en-US" dirty="0" err="1"/>
              <a:t>Th</a:t>
            </a:r>
            <a:r>
              <a:rPr lang="en-US" dirty="0"/>
              <a:t>:  Unless  P = NP, for any constant </a:t>
            </a:r>
            <a:r>
              <a:rPr lang="en-US" dirty="0">
                <a:sym typeface="Symbol" panose="05050102010706020507" pitchFamily="18" charset="2"/>
              </a:rPr>
              <a:t> &gt; 1, there is no polynomial-time approximation algorithm with approximation ratio  for the TSP when the triangle inequality doesn’t hold.</a:t>
            </a:r>
          </a:p>
          <a:p>
            <a:pPr lvl="1"/>
            <a:r>
              <a:rPr lang="en-US" dirty="0">
                <a:sym typeface="Symbol" panose="05050102010706020507" pitchFamily="18" charset="2"/>
              </a:rPr>
              <a:t>We prove this by contradiction, showing that if there </a:t>
            </a:r>
            <a:r>
              <a:rPr lang="en-US" i="1" dirty="0">
                <a:sym typeface="Symbol" panose="05050102010706020507" pitchFamily="18" charset="2"/>
              </a:rPr>
              <a:t>were</a:t>
            </a:r>
            <a:r>
              <a:rPr lang="en-US" dirty="0">
                <a:sym typeface="Symbol" panose="05050102010706020507" pitchFamily="18" charset="2"/>
              </a:rPr>
              <a:t> such a -approximation, we could use it to solve the Hamiltonian Cycle problem in polynomial time.</a:t>
            </a:r>
          </a:p>
          <a:p>
            <a:pPr lvl="2"/>
            <a:r>
              <a:rPr lang="en-US" dirty="0">
                <a:sym typeface="Symbol" panose="05050102010706020507" pitchFamily="18" charset="2"/>
              </a:rPr>
              <a:t>Since the Hamiltonian Cycle problem is NP-C, this means P=NP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705131-2343-4BAC-AA12-640949FBE8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931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123"/>
    </mc:Choice>
    <mc:Fallback>
      <p:transition spd="slow" advTm="181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1730" x="5942013" y="5256213"/>
          <p14:tracePt t="81735" x="6416675" y="5168900"/>
          <p14:tracePt t="81742" x="7380288" y="4818063"/>
          <p14:tracePt t="81752" x="8231188" y="4492625"/>
          <p14:tracePt t="81757" x="8731250" y="4241800"/>
          <p14:tracePt t="81766" x="8993188" y="4067175"/>
          <p14:tracePt t="82767" x="8956675" y="1450975"/>
          <p14:tracePt t="82774" x="8831263" y="1463675"/>
          <p14:tracePt t="82784" x="8680450" y="1476375"/>
          <p14:tracePt t="82790" x="8543925" y="1476375"/>
          <p14:tracePt t="82799" x="8405813" y="1476375"/>
          <p14:tracePt t="82806" x="8256588" y="1463675"/>
          <p14:tracePt t="82817" x="8093075" y="1427163"/>
          <p14:tracePt t="82820" x="7893050" y="1363663"/>
          <p14:tracePt t="82828" x="7618413" y="1289050"/>
          <p14:tracePt t="82837" x="7180263" y="1138238"/>
          <p14:tracePt t="82845" x="6692900" y="950913"/>
          <p14:tracePt t="82853" x="6142038" y="763588"/>
          <p14:tracePt t="82861" x="5503863" y="588963"/>
          <p14:tracePt t="82868" x="4929188" y="387350"/>
          <p14:tracePt t="82884" x="4378325" y="250825"/>
          <p14:tracePt t="82885" x="3840163" y="112713"/>
          <p14:tracePt t="82892" x="3376613" y="0"/>
          <p14:tracePt t="83141" x="363538" y="400050"/>
          <p14:tracePt t="83150" x="663575" y="476250"/>
          <p14:tracePt t="83158" x="850900" y="550863"/>
          <p14:tracePt t="83167" x="987425" y="612775"/>
          <p14:tracePt t="83175" x="1176338" y="663575"/>
          <p14:tracePt t="83185" x="1325563" y="688975"/>
          <p14:tracePt t="83191" x="1525588" y="738188"/>
          <p14:tracePt t="83201" x="1651000" y="763588"/>
          <p14:tracePt t="83205" x="1763713" y="788988"/>
          <p14:tracePt t="83213" x="1863725" y="825500"/>
          <p14:tracePt t="83221" x="2001838" y="850900"/>
          <p14:tracePt t="83229" x="2138363" y="876300"/>
          <p14:tracePt t="83237" x="2289175" y="925513"/>
          <p14:tracePt t="83245" x="2439988" y="938213"/>
          <p14:tracePt t="83253" x="2563813" y="963613"/>
          <p14:tracePt t="83260" x="2752725" y="989013"/>
          <p14:tracePt t="83269" x="2901950" y="1038225"/>
          <p14:tracePt t="83278" x="3089275" y="1063625"/>
          <p14:tracePt t="83289" x="3289300" y="1114425"/>
          <p14:tracePt t="83295" x="3427413" y="1138238"/>
          <p14:tracePt t="83302" x="3578225" y="1150938"/>
          <p14:tracePt t="83309" x="3702050" y="1163638"/>
          <p14:tracePt t="83319" x="3827463" y="1163638"/>
          <p14:tracePt t="83325" x="3902075" y="1163638"/>
          <p14:tracePt t="83333" x="3965575" y="1163638"/>
          <p14:tracePt t="83341" x="3990975" y="1163638"/>
          <p14:tracePt t="83350" x="4040188" y="1163638"/>
          <p14:tracePt t="83357" x="4090988" y="1163638"/>
          <p14:tracePt t="83369" x="4140200" y="1163638"/>
          <p14:tracePt t="83375" x="4252913" y="1176338"/>
          <p14:tracePt t="83385" x="4365625" y="1201738"/>
          <p14:tracePt t="83390" x="4491038" y="1214438"/>
          <p14:tracePt t="83399" x="4627563" y="1250950"/>
          <p14:tracePt t="83405" x="4940300" y="1314450"/>
          <p14:tracePt t="83413" x="5129213" y="1363663"/>
          <p14:tracePt t="83421" x="5203825" y="1463675"/>
          <p14:tracePt t="83429" x="5441950" y="1514475"/>
          <p14:tracePt t="83437" x="5641975" y="1552575"/>
          <p14:tracePt t="83445" x="5716588" y="1614488"/>
          <p14:tracePt t="83453" x="5891213" y="1676400"/>
          <p14:tracePt t="83461" x="6016625" y="1714500"/>
          <p14:tracePt t="83469" x="6091238" y="1739900"/>
          <p14:tracePt t="83477" x="6167438" y="1789113"/>
          <p14:tracePt t="83484" x="6229350" y="1827213"/>
          <p14:tracePt t="83493" x="6291263" y="1876425"/>
          <p14:tracePt t="83501" x="6367463" y="1927225"/>
          <p14:tracePt t="83509" x="6467475" y="1989138"/>
          <p14:tracePt t="83517" x="6567488" y="2127250"/>
          <p14:tracePt t="83525" x="6642100" y="2278063"/>
          <p14:tracePt t="83533" x="6742113" y="2403475"/>
          <p14:tracePt t="83541" x="6842125" y="2540000"/>
          <p14:tracePt t="83550" x="6916738" y="2665413"/>
          <p14:tracePt t="83559" x="7029450" y="2790825"/>
          <p14:tracePt t="83570" x="7129463" y="2903538"/>
          <p14:tracePt t="83574" x="7192963" y="3003550"/>
          <p14:tracePt t="83585" x="7280275" y="3116263"/>
          <p14:tracePt t="83589" x="7329488" y="3241675"/>
          <p14:tracePt t="83597" x="7380288" y="3328988"/>
          <p14:tracePt t="83605" x="7454900" y="3429000"/>
          <p14:tracePt t="83613" x="7518400" y="3529013"/>
          <p14:tracePt t="83621" x="7580313" y="3603625"/>
          <p14:tracePt t="83631" x="7693025" y="3703638"/>
          <p14:tracePt t="83638" x="7818438" y="3792538"/>
          <p14:tracePt t="83647" x="7931150" y="3879850"/>
          <p14:tracePt t="83655" x="7993063" y="3916363"/>
          <p14:tracePt t="83667" x="8080375" y="3941763"/>
          <p14:tracePt t="83669" x="8156575" y="3967163"/>
          <p14:tracePt t="83677" x="8218488" y="3979863"/>
          <p14:tracePt t="83685" x="8243888" y="3979863"/>
          <p14:tracePt t="83693" x="8256588" y="3979863"/>
          <p14:tracePt t="83701" x="8293100" y="3979863"/>
          <p14:tracePt t="83709" x="8305800" y="3979863"/>
          <p14:tracePt t="83717" x="8343900" y="3992563"/>
          <p14:tracePt t="83725" x="8393113" y="3992563"/>
          <p14:tracePt t="83733" x="8469313" y="4005263"/>
          <p14:tracePt t="83741" x="8556625" y="4017963"/>
          <p14:tracePt t="83750" x="8731250" y="4041775"/>
          <p14:tracePt t="83757" x="8918575" y="4092575"/>
          <p14:tracePt t="83949" x="9018588" y="3616325"/>
          <p14:tracePt t="83957" x="8943975" y="3579813"/>
          <p14:tracePt t="83967" x="8869363" y="3541713"/>
          <p14:tracePt t="83973" x="8843963" y="3516313"/>
          <p14:tracePt t="83983" x="8805863" y="3490913"/>
          <p14:tracePt t="83989" x="8793163" y="3467100"/>
          <p14:tracePt t="83997" x="8769350" y="3454400"/>
          <p14:tracePt t="84005" x="8743950" y="3441700"/>
          <p14:tracePt t="84013" x="8743950" y="3429000"/>
          <p14:tracePt t="84021" x="8718550" y="3403600"/>
          <p14:tracePt t="84029" x="8718550" y="3378200"/>
          <p14:tracePt t="84037" x="8718550" y="3367088"/>
          <p14:tracePt t="84045" x="8718550" y="3354388"/>
          <p14:tracePt t="84053" x="8718550" y="3341688"/>
          <p14:tracePt t="84061" x="8718550" y="3328988"/>
          <p14:tracePt t="84086" x="8718550" y="3316288"/>
          <p14:tracePt t="84094" x="8731250" y="3290888"/>
          <p14:tracePt t="84102" x="8756650" y="3267075"/>
          <p14:tracePt t="84110" x="8793163" y="3254375"/>
          <p14:tracePt t="84118" x="8831263" y="3228975"/>
          <p14:tracePt t="84126" x="8856663" y="3216275"/>
          <p14:tracePt t="84135" x="8882063" y="3203575"/>
          <p14:tracePt t="84157" x="8893175" y="3203575"/>
          <p14:tracePt t="84189" x="8893175" y="3190875"/>
          <p14:tracePt t="84197" x="8882063" y="3190875"/>
          <p14:tracePt t="84205" x="8856663" y="3165475"/>
          <p14:tracePt t="84213" x="8831263" y="3154363"/>
          <p14:tracePt t="84222" x="8769350" y="3128963"/>
          <p14:tracePt t="84229" x="8693150" y="3103563"/>
          <p14:tracePt t="84236" x="8669338" y="3078163"/>
          <p14:tracePt t="84245" x="8556625" y="3065463"/>
          <p14:tracePt t="84253" x="8469313" y="3054350"/>
          <p14:tracePt t="84261" x="8405813" y="3054350"/>
          <p14:tracePt t="84268" x="8305800" y="3041650"/>
          <p14:tracePt t="84277" x="8218488" y="3028950"/>
          <p14:tracePt t="84285" x="8143875" y="3016250"/>
          <p14:tracePt t="84293" x="8043863" y="3003550"/>
          <p14:tracePt t="84301" x="8018463" y="2990850"/>
          <p14:tracePt t="84309" x="7954963" y="2978150"/>
          <p14:tracePt t="84318" x="7905750" y="2952750"/>
          <p14:tracePt t="84325" x="7880350" y="2952750"/>
          <p14:tracePt t="84341" x="7867650" y="2952750"/>
          <p14:tracePt t="84351" x="7867650" y="2941638"/>
          <p14:tracePt t="84359" x="7854950" y="2941638"/>
          <p14:tracePt t="84389" x="7843838" y="2941638"/>
          <p14:tracePt t="84397" x="7843838" y="2928938"/>
          <p14:tracePt t="84405" x="7831138" y="2928938"/>
          <p14:tracePt t="84413" x="7805738" y="2928938"/>
          <p14:tracePt t="84421" x="7793038" y="2916238"/>
          <p14:tracePt t="84429" x="7780338" y="2916238"/>
          <p14:tracePt t="84510" x="7793038" y="2916238"/>
          <p14:tracePt t="84518" x="7818438" y="2916238"/>
          <p14:tracePt t="84526" x="7843838" y="2928938"/>
          <p14:tracePt t="84536" x="7867650" y="2941638"/>
          <p14:tracePt t="84544" x="7893050" y="2952750"/>
          <p14:tracePt t="84554" x="7931150" y="2952750"/>
          <p14:tracePt t="84559" x="7967663" y="2965450"/>
          <p14:tracePt t="84570" x="8005763" y="2978150"/>
          <p14:tracePt t="84581" x="8018463" y="2990850"/>
          <p14:tracePt t="84591" x="8043863" y="2990850"/>
          <p14:tracePt t="84602" x="8067675" y="2990850"/>
          <p14:tracePt t="84614" x="8093075" y="2990850"/>
          <p14:tracePt t="84622" x="8105775" y="2990850"/>
          <p14:tracePt t="84630" x="8105775" y="3003550"/>
          <p14:tracePt t="84638" x="8118475" y="3003550"/>
          <p14:tracePt t="84678" x="8131175" y="3003550"/>
          <p14:tracePt t="84686" x="8143875" y="3003550"/>
          <p14:tracePt t="84694" x="8167688" y="2990850"/>
          <p14:tracePt t="84702" x="8180388" y="2990850"/>
          <p14:tracePt t="84710" x="8205788" y="2978150"/>
          <p14:tracePt t="84719" x="8205788" y="2952750"/>
          <p14:tracePt t="84726" x="8218488" y="2941638"/>
          <p14:tracePt t="84735" x="8231188" y="2941638"/>
          <p14:tracePt t="84742" x="8267700" y="2928938"/>
          <p14:tracePt t="84753" x="8280400" y="2928938"/>
          <p14:tracePt t="84758" x="8280400" y="2916238"/>
          <p14:tracePt t="84769" x="8331200" y="2903538"/>
          <p14:tracePt t="84773" x="8380413" y="2903538"/>
          <p14:tracePt t="84784" x="8431213" y="2903538"/>
          <p14:tracePt t="84789" x="8480425" y="2903538"/>
          <p14:tracePt t="84798" x="8493125" y="2903538"/>
          <p14:tracePt t="84805" x="8505825" y="2903538"/>
          <p14:tracePt t="84821" x="8518525" y="2903538"/>
          <p14:tracePt t="85077" x="8493125" y="2890838"/>
          <p14:tracePt t="85101" x="8456613" y="2890838"/>
          <p14:tracePt t="85109" x="8405813" y="2928938"/>
          <p14:tracePt t="85117" x="8343900" y="2941638"/>
          <p14:tracePt t="85125" x="8305800" y="2978150"/>
          <p14:tracePt t="85134" x="8180388" y="2990850"/>
          <p14:tracePt t="85141" x="8131175" y="3003550"/>
          <p14:tracePt t="85150" x="8080375" y="3028950"/>
          <p14:tracePt t="85159" x="8031163" y="3041650"/>
          <p14:tracePt t="85169" x="7993063" y="3054350"/>
          <p14:tracePt t="85175" x="7943850" y="3065463"/>
          <p14:tracePt t="85185" x="7918450" y="3078163"/>
          <p14:tracePt t="85190" x="7880350" y="3090863"/>
          <p14:tracePt t="85198" x="7854950" y="3090863"/>
          <p14:tracePt t="85206" x="7805738" y="3116263"/>
          <p14:tracePt t="85213" x="7731125" y="3128963"/>
          <p14:tracePt t="85222" x="7631113" y="3154363"/>
          <p14:tracePt t="85230" x="7518400" y="3178175"/>
          <p14:tracePt t="85238" x="7418388" y="3190875"/>
          <p14:tracePt t="85247" x="7267575" y="3216275"/>
          <p14:tracePt t="85254" x="7118350" y="3241675"/>
          <p14:tracePt t="85262" x="6954838" y="3278188"/>
          <p14:tracePt t="85270" x="6767513" y="3290888"/>
          <p14:tracePt t="85279" x="6580188" y="3303588"/>
          <p14:tracePt t="85286" x="6480175" y="3328988"/>
          <p14:tracePt t="85294" x="6367463" y="3341688"/>
          <p14:tracePt t="85303" x="6229350" y="3341688"/>
          <p14:tracePt t="85310" x="6154738" y="3354388"/>
          <p14:tracePt t="85318" x="6116638" y="3378200"/>
          <p14:tracePt t="85327" x="6067425" y="3390900"/>
          <p14:tracePt t="85337" x="6029325" y="3390900"/>
          <p14:tracePt t="85342" x="5991225" y="3416300"/>
          <p14:tracePt t="85353" x="5942013" y="3429000"/>
          <p14:tracePt t="85357" x="5903913" y="3429000"/>
          <p14:tracePt t="85368" x="5878513" y="3441700"/>
          <p14:tracePt t="85374" x="5829300" y="3454400"/>
          <p14:tracePt t="85384" x="5741988" y="3479800"/>
          <p14:tracePt t="85406" x="5478463" y="3516313"/>
          <p14:tracePt t="85414" x="5341938" y="3516313"/>
          <p14:tracePt t="85422" x="5216525" y="3529013"/>
          <p14:tracePt t="85430" x="5078413" y="3529013"/>
          <p14:tracePt t="85438" x="4978400" y="3541713"/>
          <p14:tracePt t="85446" x="4965700" y="3541713"/>
          <p14:tracePt t="85454" x="4852988" y="3579813"/>
          <p14:tracePt t="85462" x="4765675" y="3603625"/>
          <p14:tracePt t="85470" x="4727575" y="3603625"/>
          <p14:tracePt t="85478" x="4703763" y="3603625"/>
          <p14:tracePt t="85485" x="4652963" y="3616325"/>
          <p14:tracePt t="85493" x="4616450" y="3616325"/>
          <p14:tracePt t="85508" x="4478338" y="3629025"/>
          <p14:tracePt t="85517" x="4403725" y="3629025"/>
          <p14:tracePt t="85525" x="4314825" y="3629025"/>
          <p14:tracePt t="85533" x="4203700" y="3629025"/>
          <p14:tracePt t="85541" x="4140200" y="3629025"/>
          <p14:tracePt t="85550" x="4078288" y="3629025"/>
          <p14:tracePt t="85557" x="4014788" y="3629025"/>
          <p14:tracePt t="85566" x="4002088" y="3629025"/>
          <p14:tracePt t="85654" x="3990975" y="3629025"/>
          <p14:tracePt t="85775" x="4002088" y="3629025"/>
          <p14:tracePt t="85784" x="4078288" y="3629025"/>
          <p14:tracePt t="85791" x="4103688" y="3641725"/>
          <p14:tracePt t="85801" x="4203700" y="3654425"/>
          <p14:tracePt t="85807" x="4291013" y="3654425"/>
          <p14:tracePt t="85813" x="4427538" y="3654425"/>
          <p14:tracePt t="85821" x="4565650" y="3654425"/>
          <p14:tracePt t="85828" x="4703763" y="3654425"/>
          <p14:tracePt t="85836" x="4816475" y="3654425"/>
          <p14:tracePt t="85845" x="4929188" y="3667125"/>
          <p14:tracePt t="85852" x="4991100" y="3667125"/>
          <p14:tracePt t="85861" x="5029200" y="3679825"/>
          <p14:tracePt t="85868" x="5078413" y="3692525"/>
          <p14:tracePt t="85877" x="5116513" y="3692525"/>
          <p14:tracePt t="85950" x="5129213" y="3692525"/>
          <p14:tracePt t="85957" x="5165725" y="3679825"/>
          <p14:tracePt t="85966" x="5216525" y="3641725"/>
          <p14:tracePt t="85973" x="5316538" y="3629025"/>
          <p14:tracePt t="85983" x="5416550" y="3616325"/>
          <p14:tracePt t="85990" x="5503863" y="3590925"/>
          <p14:tracePt t="86001" x="5578475" y="3567113"/>
          <p14:tracePt t="86006" x="5616575" y="3567113"/>
          <p14:tracePt t="86015" x="5629275" y="3567113"/>
          <p14:tracePt t="86022" x="5641975" y="3554413"/>
          <p14:tracePt t="86029" x="5665788" y="3541713"/>
          <p14:tracePt t="86037" x="5703888" y="3541713"/>
          <p14:tracePt t="86045" x="5729288" y="3529013"/>
          <p14:tracePt t="86053" x="5754688" y="3516313"/>
          <p14:tracePt t="86061" x="5791200" y="3503613"/>
          <p14:tracePt t="86069" x="5829300" y="3503613"/>
          <p14:tracePt t="86078" x="5878513" y="3503613"/>
          <p14:tracePt t="86086" x="5929313" y="3503613"/>
          <p14:tracePt t="86094" x="5967413" y="3503613"/>
          <p14:tracePt t="86102" x="6003925" y="3490913"/>
          <p14:tracePt t="86110" x="6042025" y="3490913"/>
          <p14:tracePt t="86118" x="6078538" y="3490913"/>
          <p14:tracePt t="86125" x="6116638" y="3490913"/>
          <p14:tracePt t="86134" x="6129338" y="3490913"/>
          <p14:tracePt t="86142" x="6154738" y="3479800"/>
          <p14:tracePt t="86151" x="6167438" y="3479800"/>
          <p14:tracePt t="86167" x="6203950" y="3479800"/>
          <p14:tracePt t="86185" x="6216650" y="3479800"/>
          <p14:tracePt t="86202" x="6229350" y="3479800"/>
          <p14:tracePt t="86207" x="6242050" y="3467100"/>
          <p14:tracePt t="86214" x="6254750" y="3467100"/>
          <p14:tracePt t="86222" x="6254750" y="3454400"/>
          <p14:tracePt t="86229" x="6280150" y="3454400"/>
          <p14:tracePt t="86246" x="6303963" y="3441700"/>
          <p14:tracePt t="86254" x="6316663" y="3429000"/>
          <p14:tracePt t="86262" x="6329363" y="3429000"/>
          <p14:tracePt t="86269" x="6342063" y="3416300"/>
          <p14:tracePt t="86277" x="6354763" y="3416300"/>
          <p14:tracePt t="86286" x="6367463" y="3416300"/>
          <p14:tracePt t="86293" x="6367463" y="3403600"/>
          <p14:tracePt t="86301" x="6380163" y="3403600"/>
          <p14:tracePt t="86886" x="6367463" y="3403600"/>
          <p14:tracePt t="86967" x="6291263" y="3403600"/>
          <p14:tracePt t="86973" x="6191250" y="3454400"/>
          <p14:tracePt t="86982" x="6067425" y="3479800"/>
          <p14:tracePt t="86989" x="5991225" y="3503613"/>
          <p14:tracePt t="86997" x="5916613" y="3541713"/>
          <p14:tracePt t="87005" x="5891213" y="3554413"/>
          <p14:tracePt t="87014" x="5829300" y="3567113"/>
          <p14:tracePt t="87023" x="5767388" y="3590925"/>
          <p14:tracePt t="87031" x="5729288" y="3603625"/>
          <p14:tracePt t="87037" x="5665788" y="3629025"/>
          <p14:tracePt t="87045" x="5629275" y="3641725"/>
          <p14:tracePt t="87052" x="5616575" y="3654425"/>
          <p14:tracePt t="87069" x="5591175" y="3667125"/>
          <p14:tracePt t="87077" x="5578475" y="3667125"/>
          <p14:tracePt t="87085" x="5565775" y="3667125"/>
          <p14:tracePt t="87093" x="5541963" y="3679825"/>
          <p14:tracePt t="87101" x="5516563" y="3692525"/>
          <p14:tracePt t="87118" x="5491163" y="3716338"/>
          <p14:tracePt t="87126" x="5454650" y="3729038"/>
          <p14:tracePt t="87133" x="5416550" y="3729038"/>
          <p14:tracePt t="87141" x="5378450" y="3729038"/>
          <p14:tracePt t="87150" x="5341938" y="3741738"/>
          <p14:tracePt t="87157" x="5329238" y="3754438"/>
          <p14:tracePt t="87173" x="5316538" y="3754438"/>
          <p14:tracePt t="87183" x="5303838" y="3754438"/>
          <p14:tracePt t="87189" x="5291138" y="3767138"/>
          <p14:tracePt t="87205" x="5253038" y="3767138"/>
          <p14:tracePt t="87213" x="5229225" y="3767138"/>
          <p14:tracePt t="87221" x="5216525" y="3779838"/>
          <p14:tracePt t="87237" x="5178425" y="3779838"/>
          <p14:tracePt t="87246" x="5165725" y="3779838"/>
          <p14:tracePt t="87253" x="5129213" y="3792538"/>
          <p14:tracePt t="87261" x="5116513" y="3792538"/>
          <p14:tracePt t="87269" x="5065713" y="3792538"/>
          <p14:tracePt t="87278" x="5040313" y="3792538"/>
          <p14:tracePt t="87285" x="5016500" y="3792538"/>
          <p14:tracePt t="87294" x="5003800" y="3792538"/>
          <p14:tracePt t="87302" x="4978400" y="3792538"/>
          <p14:tracePt t="87309" x="4965700" y="3792538"/>
          <p14:tracePt t="87326" x="4940300" y="3792538"/>
          <p14:tracePt t="87334" x="4878388" y="3792538"/>
          <p14:tracePt t="87341" x="4852988" y="3792538"/>
          <p14:tracePt t="87351" x="4803775" y="3792538"/>
          <p14:tracePt t="87358" x="4765675" y="3803650"/>
          <p14:tracePt t="87367" x="4740275" y="3803650"/>
          <p14:tracePt t="87374" x="4716463" y="3803650"/>
          <p14:tracePt t="87384" x="4703763" y="3803650"/>
          <p14:tracePt t="87389" x="4678363" y="3803650"/>
          <p14:tracePt t="87398" x="4665663" y="3803650"/>
          <p14:tracePt t="87405" x="4652963" y="3803650"/>
          <p14:tracePt t="87413" x="4640263" y="3803650"/>
          <p14:tracePt t="87421" x="4627563" y="3803650"/>
          <p14:tracePt t="87429" x="4603750" y="3803650"/>
          <p14:tracePt t="87437" x="4578350" y="3803650"/>
          <p14:tracePt t="87445" x="4552950" y="3803650"/>
          <p14:tracePt t="87453" x="4540250" y="3803650"/>
          <p14:tracePt t="87461" x="4527550" y="3816350"/>
          <p14:tracePt t="87469" x="4503738" y="3816350"/>
          <p14:tracePt t="87476" x="4503738" y="3829050"/>
          <p14:tracePt t="87485" x="4491038" y="3829050"/>
          <p14:tracePt t="87493" x="4465638" y="3829050"/>
          <p14:tracePt t="87509" x="4452938" y="3829050"/>
          <p14:tracePt t="87517" x="4440238" y="3829050"/>
          <p14:tracePt t="87525" x="4416425" y="3829050"/>
          <p14:tracePt t="87534" x="4403725" y="3829050"/>
          <p14:tracePt t="87558" x="4378325" y="3829050"/>
          <p14:tracePt t="87568" x="4352925" y="3829050"/>
          <p14:tracePt t="87574" x="4340225" y="3829050"/>
          <p14:tracePt t="87582" x="4314825" y="3829050"/>
          <p14:tracePt t="87590" x="4303713" y="3816350"/>
          <p14:tracePt t="87599" x="4291013" y="3816350"/>
          <p14:tracePt t="87901" x="4278313" y="3816350"/>
          <p14:tracePt t="87959" x="4278313" y="3803650"/>
          <p14:tracePt t="88069" x="4265613" y="3803650"/>
          <p14:tracePt t="88079" x="4227513" y="3816350"/>
          <p14:tracePt t="88088" x="4178300" y="3816350"/>
          <p14:tracePt t="88095" x="4165600" y="3816350"/>
          <p14:tracePt t="88102" x="4152900" y="3816350"/>
          <p14:tracePt t="88366" x="4140200" y="3816350"/>
          <p14:tracePt t="88429" x="4140200" y="3803650"/>
          <p14:tracePt t="88647" x="4127500" y="3803650"/>
          <p14:tracePt t="88652" x="4114800" y="3803650"/>
          <p14:tracePt t="88789" x="4114800" y="3792538"/>
          <p14:tracePt t="88935" x="4103688" y="3779838"/>
          <p14:tracePt t="88942" x="4103688" y="3767138"/>
          <p14:tracePt t="89253" x="4103688" y="3754438"/>
          <p14:tracePt t="89582" x="4103688" y="3741738"/>
          <p14:tracePt t="89671" x="4090988" y="3729038"/>
          <p14:tracePt t="89687" x="4140200" y="3703638"/>
          <p14:tracePt t="89694" x="4203700" y="3679825"/>
          <p14:tracePt t="89701" x="4265613" y="3667125"/>
          <p14:tracePt t="89708" x="4303713" y="3654425"/>
          <p14:tracePt t="89717" x="4352925" y="3641725"/>
          <p14:tracePt t="89727" x="4427538" y="3616325"/>
          <p14:tracePt t="89738" x="4503738" y="3616325"/>
          <p14:tracePt t="89742" x="4565650" y="3603625"/>
          <p14:tracePt t="89753" x="4616450" y="3629025"/>
          <p14:tracePt t="89758" x="4678363" y="3629025"/>
          <p14:tracePt t="89768" x="4716463" y="3629025"/>
          <p14:tracePt t="89774" x="4740275" y="3616325"/>
          <p14:tracePt t="89783" x="4778375" y="3603625"/>
          <p14:tracePt t="89789" x="4803775" y="3603625"/>
          <p14:tracePt t="89797" x="4791075" y="3603625"/>
          <p14:tracePt t="89807" x="4816475" y="3603625"/>
          <p14:tracePt t="89847" x="4829175" y="3603625"/>
          <p14:tracePt t="89918" x="4865688" y="3603625"/>
          <p14:tracePt t="89926" x="4891088" y="3603625"/>
          <p14:tracePt t="89934" x="4991100" y="3603625"/>
          <p14:tracePt t="89941" x="5053013" y="3603625"/>
          <p14:tracePt t="89951" x="5078413" y="3616325"/>
          <p14:tracePt t="89967" x="5129213" y="3629025"/>
          <p14:tracePt t="89973" x="5165725" y="3629025"/>
          <p14:tracePt t="89984" x="5203825" y="3641725"/>
          <p14:tracePt t="89989" x="5229225" y="3654425"/>
          <p14:tracePt t="89997" x="5278438" y="3667125"/>
          <p14:tracePt t="90013" x="5303838" y="3667125"/>
          <p14:tracePt t="90021" x="5303838" y="3679825"/>
          <p14:tracePt t="90028" x="5329238" y="3679825"/>
          <p14:tracePt t="90045" x="5341938" y="3679825"/>
          <p14:tracePt t="90053" x="5341938" y="3692525"/>
          <p14:tracePt t="90127" x="5353050" y="3692525"/>
          <p14:tracePt t="90327" x="5341938" y="3692525"/>
          <p14:tracePt t="90597" x="5316538" y="3692525"/>
          <p14:tracePt t="90743" x="5291138" y="3716338"/>
          <p14:tracePt t="90751" x="5178425" y="3792538"/>
          <p14:tracePt t="90757" x="5103813" y="3841750"/>
          <p14:tracePt t="90766" x="5065713" y="3854450"/>
          <p14:tracePt t="90773" x="4991100" y="3892550"/>
          <p14:tracePt t="90781" x="4916488" y="3916363"/>
          <p14:tracePt t="90789" x="4840288" y="3941763"/>
          <p14:tracePt t="90797" x="4816475" y="3954463"/>
          <p14:tracePt t="90805" x="4778375" y="3967163"/>
          <p14:tracePt t="90813" x="4740275" y="3979863"/>
          <p14:tracePt t="90821" x="4716463" y="4005263"/>
          <p14:tracePt t="90829" x="4640263" y="4017963"/>
          <p14:tracePt t="90836" x="4591050" y="4017963"/>
          <p14:tracePt t="90845" x="4540250" y="4029075"/>
          <p14:tracePt t="90853" x="4503738" y="4054475"/>
          <p14:tracePt t="90861" x="4478338" y="4067175"/>
          <p14:tracePt t="90868" x="4452938" y="4067175"/>
          <p14:tracePt t="90877" x="4440238" y="4067175"/>
          <p14:tracePt t="90885" x="4440238" y="4079875"/>
          <p14:tracePt t="90893" x="4427538" y="4079875"/>
          <p14:tracePt t="90941" x="4403725" y="4079875"/>
          <p14:tracePt t="90957" x="4378325" y="4079875"/>
          <p14:tracePt t="90974" x="4352925" y="4079875"/>
          <p14:tracePt t="91185" x="4352925" y="4067175"/>
          <p14:tracePt t="91456" x="4340225" y="4054475"/>
          <p14:tracePt t="91759" x="4340225" y="4041775"/>
          <p14:tracePt t="91845" x="4340225" y="4029075"/>
          <p14:tracePt t="92101" x="4327525" y="4029075"/>
          <p14:tracePt t="92109" x="4327525" y="4017963"/>
          <p14:tracePt t="92214" x="4314825" y="4017963"/>
          <p14:tracePt t="92391" x="4303713" y="4017963"/>
          <p14:tracePt t="92401" x="4303713" y="4005263"/>
          <p14:tracePt t="92759" x="4303713" y="3992563"/>
          <p14:tracePt t="92784" x="4291013" y="3992563"/>
          <p14:tracePt t="93069" x="4278313" y="3992563"/>
          <p14:tracePt t="93126" x="4265613" y="3992563"/>
          <p14:tracePt t="93485" x="4252913" y="3992563"/>
          <p14:tracePt t="93493" x="4252913" y="3979863"/>
          <p14:tracePt t="93533" x="4240213" y="3979863"/>
          <p14:tracePt t="93805" x="4240213" y="3954463"/>
          <p14:tracePt t="94118" x="4227513" y="3941763"/>
          <p14:tracePt t="94421" x="4214813" y="3941763"/>
          <p14:tracePt t="94461" x="4203700" y="3941763"/>
          <p14:tracePt t="94759" x="4203700" y="3929063"/>
          <p14:tracePt t="94785" x="4203700" y="3916363"/>
          <p14:tracePt t="94839" x="4203700" y="3905250"/>
          <p14:tracePt t="95068" x="4191000" y="3905250"/>
          <p14:tracePt t="95150" x="4191000" y="3892550"/>
          <p14:tracePt t="95565" x="4191000" y="3879850"/>
          <p14:tracePt t="95790" x="4178300" y="3879850"/>
          <p14:tracePt t="135142" x="4040188" y="3929063"/>
          <p14:tracePt t="135149" x="3878263" y="3967163"/>
          <p14:tracePt t="135158" x="3752850" y="4005263"/>
          <p14:tracePt t="135166" x="3678238" y="4041775"/>
          <p14:tracePt t="135174" x="3652838" y="4092575"/>
          <p14:tracePt t="135183" x="3565525" y="4167188"/>
          <p14:tracePt t="135191" x="3502025" y="4205288"/>
          <p14:tracePt t="135198" x="3452813" y="4241800"/>
          <p14:tracePt t="135207" x="3402013" y="4292600"/>
          <p14:tracePt t="135214" x="3389313" y="4341813"/>
          <p14:tracePt t="135225" x="3365500" y="4367213"/>
          <p14:tracePt t="135230" x="3327400" y="4392613"/>
          <p14:tracePt t="135243" x="3302000" y="4392613"/>
          <p14:tracePt t="135246" x="3289300" y="4418013"/>
          <p14:tracePt t="135257" x="3265488" y="4418013"/>
          <p14:tracePt t="135262" x="3240088" y="4430713"/>
          <p14:tracePt t="135273" x="3240088" y="4443413"/>
          <p14:tracePt t="135286" x="3214688" y="4454525"/>
          <p14:tracePt t="135294" x="3201988" y="4467225"/>
          <p14:tracePt t="135301" x="3165475" y="4505325"/>
          <p14:tracePt t="135309" x="3140075" y="4543425"/>
          <p14:tracePt t="135318" x="3089275" y="4579938"/>
          <p14:tracePt t="135326" x="3052763" y="4618038"/>
          <p14:tracePt t="135334" x="3040063" y="4643438"/>
          <p14:tracePt t="135349" x="3014663" y="4667250"/>
          <p14:tracePt t="135357" x="3014663" y="4679950"/>
          <p14:tracePt t="135365" x="3001963" y="4692650"/>
          <p14:tracePt t="135373" x="2976563" y="4705350"/>
          <p14:tracePt t="135381" x="2952750" y="4730750"/>
          <p14:tracePt t="135389" x="2914650" y="4756150"/>
          <p14:tracePt t="135397" x="2840038" y="4805363"/>
          <p14:tracePt t="135405" x="2776538" y="4868863"/>
          <p14:tracePt t="135413" x="2689225" y="4943475"/>
          <p14:tracePt t="135422" x="2601913" y="5005388"/>
          <p14:tracePt t="135429" x="2576513" y="5043488"/>
          <p14:tracePt t="135439" x="2540000" y="5092700"/>
          <p14:tracePt t="135445" x="2527300" y="5105400"/>
          <p14:tracePt t="135455" x="2514600" y="5118100"/>
          <p14:tracePt t="135469" x="2514600" y="5130800"/>
          <p14:tracePt t="135797" x="2551113" y="5130800"/>
          <p14:tracePt t="135805" x="2752725" y="5130800"/>
          <p14:tracePt t="135813" x="3001963" y="5143500"/>
          <p14:tracePt t="135821" x="3289300" y="5181600"/>
          <p14:tracePt t="135829" x="3540125" y="5205413"/>
          <p14:tracePt t="135839" x="3790950" y="5218113"/>
          <p14:tracePt t="135845" x="4027488" y="5230813"/>
          <p14:tracePt t="135855" x="4203700" y="5230813"/>
          <p14:tracePt t="135861" x="4378325" y="5230813"/>
          <p14:tracePt t="135872" x="4527550" y="5230813"/>
          <p14:tracePt t="135877" x="4716463" y="5230813"/>
          <p14:tracePt t="135885" x="4865688" y="5243513"/>
          <p14:tracePt t="135893" x="4991100" y="5256213"/>
          <p14:tracePt t="135901" x="5116513" y="5268913"/>
          <p14:tracePt t="135909" x="5229225" y="5268913"/>
          <p14:tracePt t="135917" x="5316538" y="5294313"/>
          <p14:tracePt t="135924" x="5465763" y="5294313"/>
          <p14:tracePt t="135935" x="5603875" y="5330825"/>
          <p14:tracePt t="135943" x="5741988" y="5343525"/>
          <p14:tracePt t="135952" x="5867400" y="5343525"/>
          <p14:tracePt t="135958" x="5954713" y="5368925"/>
          <p14:tracePt t="135966" x="6091238" y="5381625"/>
          <p14:tracePt t="135974" x="6203950" y="5394325"/>
          <p14:tracePt t="135981" x="6316663" y="5418138"/>
          <p14:tracePt t="135990" x="6416675" y="5418138"/>
          <p14:tracePt t="135997" x="6467475" y="5418138"/>
          <p14:tracePt t="136006" x="6554788" y="5430838"/>
          <p14:tracePt t="136013" x="6592888" y="5456238"/>
          <p14:tracePt t="136023" x="6742113" y="5456238"/>
          <p14:tracePt t="136028" x="6767513" y="5456238"/>
          <p14:tracePt t="136037" x="6842125" y="5481638"/>
          <p14:tracePt t="136045" x="6954838" y="5494338"/>
          <p14:tracePt t="136055" x="7092950" y="5494338"/>
          <p14:tracePt t="136060" x="7229475" y="5507038"/>
          <p14:tracePt t="136069" x="7380288" y="5507038"/>
          <p14:tracePt t="136077" x="7505700" y="5507038"/>
          <p14:tracePt t="136084" x="7618413" y="5507038"/>
          <p14:tracePt t="136093" x="7705725" y="5507038"/>
          <p14:tracePt t="136101" x="7843838" y="5507038"/>
          <p14:tracePt t="136109" x="7931150" y="5507038"/>
          <p14:tracePt t="136117" x="8005763" y="5507038"/>
          <p14:tracePt t="136125" x="8080375" y="5494338"/>
          <p14:tracePt t="136133" x="8180388" y="5481638"/>
          <p14:tracePt t="136141" x="8218488" y="5468938"/>
          <p14:tracePt t="136149" x="8280400" y="5456238"/>
          <p14:tracePt t="136157" x="8331200" y="5430838"/>
          <p14:tracePt t="136165" x="8380413" y="5407025"/>
          <p14:tracePt t="136173" x="8431213" y="5394325"/>
          <p14:tracePt t="136181" x="8456613" y="5381625"/>
          <p14:tracePt t="136190" x="8505825" y="5356225"/>
          <p14:tracePt t="136197" x="8556625" y="5318125"/>
          <p14:tracePt t="136206" x="8605838" y="5281613"/>
          <p14:tracePt t="136213" x="8656638" y="5230813"/>
          <p14:tracePt t="136222" x="8680450" y="5205413"/>
          <p14:tracePt t="136229" x="8705850" y="5181600"/>
          <p14:tracePt t="136240" x="8731250" y="5130800"/>
          <p14:tracePt t="136245" x="8743950" y="5105400"/>
          <p14:tracePt t="136257" x="8743950" y="5081588"/>
          <p14:tracePt t="136263" x="8756650" y="5056188"/>
          <p14:tracePt t="136272" x="8769350" y="5018088"/>
          <p14:tracePt t="136279" x="8780463" y="4981575"/>
          <p14:tracePt t="136286" x="8780463" y="4956175"/>
          <p14:tracePt t="136294" x="8793163" y="4918075"/>
          <p14:tracePt t="136301" x="8793163" y="4892675"/>
          <p14:tracePt t="136310" x="8793163" y="4868863"/>
          <p14:tracePt t="136318" x="8805863" y="4843463"/>
          <p14:tracePt t="136326" x="8805863" y="4805363"/>
          <p14:tracePt t="136333" x="8805863" y="4792663"/>
          <p14:tracePt t="136341" x="8793163" y="4756150"/>
          <p14:tracePt t="136349" x="8780463" y="4743450"/>
          <p14:tracePt t="136357" x="8769350" y="4705350"/>
          <p14:tracePt t="136366" x="8756650" y="4679950"/>
          <p14:tracePt t="136373" x="8743950" y="4656138"/>
          <p14:tracePt t="136382" x="8718550" y="4643438"/>
          <p14:tracePt t="136390" x="8693150" y="4630738"/>
          <p14:tracePt t="136397" x="8656638" y="4630738"/>
          <p14:tracePt t="136407" x="8605838" y="4618038"/>
          <p14:tracePt t="136415" x="8556625" y="4618038"/>
          <p14:tracePt t="136425" x="8518525" y="4618038"/>
          <p14:tracePt t="136430" x="8469313" y="4618038"/>
          <p14:tracePt t="136442" x="8418513" y="4618038"/>
          <p14:tracePt t="136447" x="8393113" y="4630738"/>
          <p14:tracePt t="136457" x="8367713" y="4630738"/>
          <p14:tracePt t="136462" x="8331200" y="4656138"/>
          <p14:tracePt t="136470" x="8305800" y="4667250"/>
          <p14:tracePt t="136478" x="8280400" y="4679950"/>
          <p14:tracePt t="136486" x="8256588" y="4692650"/>
          <p14:tracePt t="136493" x="8231188" y="4692650"/>
          <p14:tracePt t="136501" x="8193088" y="4705350"/>
          <p14:tracePt t="136509" x="8167688" y="4718050"/>
          <p14:tracePt t="136517" x="8167688" y="4730750"/>
          <p14:tracePt t="136525" x="8143875" y="4730750"/>
          <p14:tracePt t="136533" x="8118475" y="4743450"/>
          <p14:tracePt t="136541" x="8105775" y="4756150"/>
          <p14:tracePt t="136549" x="8080375" y="4756150"/>
          <p14:tracePt t="136557" x="8067675" y="4756150"/>
          <p14:tracePt t="136565" x="8043863" y="4779963"/>
          <p14:tracePt t="136573" x="8018463" y="4779963"/>
          <p14:tracePt t="136581" x="7931150" y="4792663"/>
          <p14:tracePt t="136589" x="7854950" y="4805363"/>
          <p14:tracePt t="136597" x="7767638" y="4830763"/>
          <p14:tracePt t="136605" x="7631113" y="4868863"/>
          <p14:tracePt t="136613" x="7531100" y="4879975"/>
          <p14:tracePt t="136622" x="7367588" y="4905375"/>
          <p14:tracePt t="136629" x="7254875" y="4918075"/>
          <p14:tracePt t="136639" x="7129463" y="4943475"/>
          <p14:tracePt t="136647" x="7005638" y="4956175"/>
          <p14:tracePt t="136658" x="6880225" y="4968875"/>
          <p14:tracePt t="136661" x="6780213" y="4981575"/>
          <p14:tracePt t="136668" x="6692900" y="4992688"/>
          <p14:tracePt t="136677" x="6580188" y="4992688"/>
          <p14:tracePt t="136685" x="6480175" y="5005388"/>
          <p14:tracePt t="136693" x="6329363" y="5005388"/>
          <p14:tracePt t="136701" x="6191250" y="5018088"/>
          <p14:tracePt t="136708" x="6029325" y="5018088"/>
          <p14:tracePt t="136717" x="5878513" y="5018088"/>
          <p14:tracePt t="136725" x="5729288" y="5018088"/>
          <p14:tracePt t="136733" x="5603875" y="5018088"/>
          <p14:tracePt t="136740" x="5529263" y="5005388"/>
          <p14:tracePt t="136749" x="5454650" y="4981575"/>
          <p14:tracePt t="136757" x="5391150" y="4956175"/>
          <p14:tracePt t="136765" x="5341938" y="4956175"/>
          <p14:tracePt t="136773" x="5303838" y="4956175"/>
          <p14:tracePt t="136790" x="5265738" y="4956175"/>
          <p14:tracePt t="136797" x="5253038" y="4956175"/>
          <p14:tracePt t="137319" x="5253038" y="4943475"/>
          <p14:tracePt t="137404" x="5241925" y="4943475"/>
          <p14:tracePt t="137437" x="5229225" y="4943475"/>
          <p14:tracePt t="137767" x="5229225" y="4930775"/>
          <p14:tracePt t="137783" x="5216525" y="4930775"/>
          <p14:tracePt t="137901" x="5203825" y="4930775"/>
          <p14:tracePt t="138142" x="5203825" y="4918075"/>
          <p14:tracePt t="138206" x="5191125" y="4918075"/>
          <p14:tracePt t="138709" x="5178425" y="4905375"/>
          <p14:tracePt t="138717" x="5165725" y="4905375"/>
          <p14:tracePt t="139040" x="5153025" y="4905375"/>
          <p14:tracePt t="139057" x="5129213" y="4905375"/>
          <p14:tracePt t="139341" x="5116513" y="4892675"/>
          <p14:tracePt t="139629" x="5116513" y="4879975"/>
          <p14:tracePt t="139638" x="5103813" y="4879975"/>
          <p14:tracePt t="139701" x="5103813" y="4868863"/>
          <p14:tracePt t="140055" x="5078413" y="4868863"/>
          <p14:tracePt t="140327" x="5078413" y="4856163"/>
          <p14:tracePt t="140375" x="5065713" y="4856163"/>
          <p14:tracePt t="140718" x="5053013" y="4856163"/>
          <p14:tracePt t="140758" x="5040313" y="4843463"/>
          <p14:tracePt t="140821" x="5029200" y="4843463"/>
          <p14:tracePt t="141072" x="5016500" y="4843463"/>
          <p14:tracePt t="141358" x="5003800" y="4843463"/>
          <p14:tracePt t="141367" x="5003800" y="4830763"/>
          <p14:tracePt t="141389" x="5003800" y="4818063"/>
          <p14:tracePt t="141687" x="4991100" y="4818063"/>
          <p14:tracePt t="141718" x="4978400" y="4818063"/>
          <p14:tracePt t="142040" x="4978400" y="4805363"/>
          <p14:tracePt t="142424" x="4953000" y="4805363"/>
          <p14:tracePt t="142543" x="4940300" y="4805363"/>
          <p14:tracePt t="142558" x="4940300" y="4792663"/>
          <p14:tracePt t="142855" x="4929188" y="4792663"/>
          <p14:tracePt t="142919" x="4929188" y="4779963"/>
          <p14:tracePt t="143182" x="4916488" y="4779963"/>
          <p14:tracePt t="143198" x="4903788" y="4779963"/>
          <p14:tracePt t="143206" x="4903788" y="4768850"/>
          <p14:tracePt t="143589" x="4891088" y="4768850"/>
          <p14:tracePt t="143605" x="4878388" y="4768850"/>
          <p14:tracePt t="143902" x="4865688" y="4768850"/>
          <p14:tracePt t="144149" x="4865688" y="4756150"/>
          <p14:tracePt t="144215" x="4852988" y="4756150"/>
          <p14:tracePt t="144656" x="4840288" y="4756150"/>
          <p14:tracePt t="144670" x="4840288" y="4743450"/>
          <p14:tracePt t="144679" x="4829175" y="4743450"/>
          <p14:tracePt t="145023" x="4816475" y="4743450"/>
          <p14:tracePt t="145054" x="4816475" y="4730750"/>
          <p14:tracePt t="145407" x="4791075" y="4730750"/>
          <p14:tracePt t="145430" x="4791075" y="4718050"/>
          <p14:tracePt t="145685" x="4778375" y="4718050"/>
          <p14:tracePt t="145741" x="4778375" y="4705350"/>
          <p14:tracePt t="146103" x="4765675" y="4705350"/>
          <p14:tracePt t="146141" x="4752975" y="4692650"/>
          <p14:tracePt t="146230" x="4752975" y="4679950"/>
          <p14:tracePt t="146493" x="4740275" y="4679950"/>
          <p14:tracePt t="146501" x="4740275" y="4667250"/>
          <p14:tracePt t="146791" x="4727575" y="4667250"/>
          <p14:tracePt t="146797" x="4727575" y="4656138"/>
          <p14:tracePt t="147040" x="4716463" y="4656138"/>
          <p14:tracePt t="147165" x="4703763" y="4656138"/>
          <p14:tracePt t="147478" x="4703763" y="4643438"/>
          <p14:tracePt t="147622" x="4678363" y="4643438"/>
          <p14:tracePt t="147893" x="4678363" y="4630738"/>
          <p14:tracePt t="147925" x="4665663" y="4630738"/>
          <p14:tracePt t="148240" x="4640263" y="4618038"/>
          <p14:tracePt t="148736" x="4627563" y="4618038"/>
          <p14:tracePt t="149133" x="4616450" y="4618038"/>
          <p14:tracePt t="149207" x="4603750" y="4618038"/>
          <p14:tracePt t="149221" x="4591050" y="4618038"/>
          <p14:tracePt t="149229" x="4591050" y="4605338"/>
          <p14:tracePt t="149501" x="4591050" y="4592638"/>
          <p14:tracePt t="149533" x="4578350" y="4592638"/>
          <p14:tracePt t="149799" x="4565650" y="4579938"/>
          <p14:tracePt t="149808" x="4552950" y="4579938"/>
          <p14:tracePt t="150109" x="4540250" y="4579938"/>
          <p14:tracePt t="150149" x="4527550" y="4579938"/>
          <p14:tracePt t="150423" x="4516438" y="4579938"/>
          <p14:tracePt t="150461" x="4503738" y="4579938"/>
          <p14:tracePt t="150728" x="4503738" y="4567238"/>
          <p14:tracePt t="151086" x="4503738" y="4554538"/>
          <p14:tracePt t="151110" x="4491038" y="4554538"/>
          <p14:tracePt t="151319" x="4491038" y="4543425"/>
          <p14:tracePt t="151485" x="4478338" y="4543425"/>
          <p14:tracePt t="151799" x="4465638" y="4543425"/>
          <p14:tracePt t="151892" x="4465638" y="4530725"/>
          <p14:tracePt t="151925" x="4452938" y="4530725"/>
          <p14:tracePt t="152221" x="4440238" y="4530725"/>
          <p14:tracePt t="152295" x="4440238" y="4518025"/>
          <p14:tracePt t="152325" x="4540250" y="4543425"/>
          <p14:tracePt t="152333" x="4703763" y="4579938"/>
          <p14:tracePt t="152341" x="4816475" y="4618038"/>
          <p14:tracePt t="152349" x="4891088" y="4656138"/>
          <p14:tracePt t="152357" x="4916488" y="4679950"/>
          <p14:tracePt t="152365" x="4929188" y="4718050"/>
          <p14:tracePt t="152374" x="4940300" y="4743450"/>
          <p14:tracePt t="152381" x="4965700" y="4779963"/>
          <p14:tracePt t="152390" x="4978400" y="4818063"/>
          <p14:tracePt t="152399" x="4978400" y="4856163"/>
          <p14:tracePt t="152410" x="4978400" y="4892675"/>
          <p14:tracePt t="152414" x="4978400" y="4943475"/>
          <p14:tracePt t="152425" x="4978400" y="4981575"/>
          <p14:tracePt t="152433" x="4978400" y="5018088"/>
          <p14:tracePt t="152438" x="4965700" y="5043488"/>
          <p14:tracePt t="152446" x="4953000" y="5068888"/>
          <p14:tracePt t="152454" x="4953000" y="5092700"/>
          <p14:tracePt t="152463" x="4953000" y="5118100"/>
          <p14:tracePt t="152470" x="4940300" y="5143500"/>
          <p14:tracePt t="152479" x="4940300" y="5168900"/>
          <p14:tracePt t="152488" x="4940300" y="5194300"/>
          <p14:tracePt t="152494" x="4940300" y="5218113"/>
          <p14:tracePt t="152502" x="4929188" y="5256213"/>
          <p14:tracePt t="152509" x="4916488" y="5294313"/>
          <p14:tracePt t="152518" x="4903788" y="5318125"/>
          <p14:tracePt t="152526" x="4903788" y="5368925"/>
          <p14:tracePt t="152532" x="4903788" y="5407025"/>
          <p14:tracePt t="152541" x="4878388" y="5430838"/>
          <p14:tracePt t="152549" x="4878388" y="5468938"/>
          <p14:tracePt t="152557" x="4878388" y="5481638"/>
          <p14:tracePt t="152564" x="4878388" y="5507038"/>
          <p14:tracePt t="152574" x="4878388" y="5518150"/>
          <p14:tracePt t="152593" x="4878388" y="5530850"/>
          <p14:tracePt t="152608" x="4878388" y="5543550"/>
          <p14:tracePt t="152616" x="4878388" y="5556250"/>
          <p14:tracePt t="152639" x="4878388" y="5568950"/>
          <p14:tracePt t="152981" x="4991100" y="5568950"/>
          <p14:tracePt t="152991" x="5003800" y="5568950"/>
          <p14:tracePt t="153399" x="5040313" y="5481638"/>
          <p14:tracePt t="153408" x="5078413" y="5407025"/>
          <p14:tracePt t="153413" x="5103813" y="5356225"/>
          <p14:tracePt t="153423" x="5103813" y="5318125"/>
          <p14:tracePt t="153429" x="5103813" y="5294313"/>
          <p14:tracePt t="153437" x="5103813" y="5281613"/>
          <p14:tracePt t="153445" x="5116513" y="5268913"/>
          <p14:tracePt t="153592" x="5116513" y="5218113"/>
          <p14:tracePt t="153598" x="5129213" y="5143500"/>
          <p14:tracePt t="153609" x="5129213" y="5118100"/>
          <p14:tracePt t="153629" x="5129213" y="5092700"/>
          <p14:tracePt t="153637" x="5141913" y="5092700"/>
          <p14:tracePt t="155334" x="5191125" y="5118100"/>
          <p14:tracePt t="155342" x="5216525" y="5130800"/>
          <p14:tracePt t="155350" x="5241925" y="5143500"/>
          <p14:tracePt t="155358" x="5265738" y="5156200"/>
          <p14:tracePt t="155366" x="5265738" y="5168900"/>
          <p14:tracePt t="155376" x="5278438" y="5194300"/>
          <p14:tracePt t="155382" x="5278438" y="5205413"/>
          <p14:tracePt t="155392" x="5278438" y="5218113"/>
          <p14:tracePt t="155398" x="5278438" y="5243513"/>
          <p14:tracePt t="155408" x="5278438" y="5256213"/>
          <p14:tracePt t="155414" x="5278438" y="5281613"/>
          <p14:tracePt t="155423" x="5278438" y="5305425"/>
          <p14:tracePt t="155429" x="5278438" y="5330825"/>
          <p14:tracePt t="155436" x="5278438" y="5368925"/>
          <p14:tracePt t="155445" x="5265738" y="5394325"/>
          <p14:tracePt t="155453" x="5253038" y="5418138"/>
          <p14:tracePt t="155461" x="5229225" y="5443538"/>
          <p14:tracePt t="155469" x="5229225" y="5468938"/>
          <p14:tracePt t="155477" x="5203825" y="5481638"/>
          <p14:tracePt t="155485" x="5178425" y="5507038"/>
          <p14:tracePt t="155493" x="5141913" y="5518150"/>
          <p14:tracePt t="155501" x="5103813" y="5543550"/>
          <p14:tracePt t="155509" x="5078413" y="5568950"/>
          <p14:tracePt t="155517" x="5040313" y="5594350"/>
          <p14:tracePt t="155525" x="5003800" y="5619750"/>
          <p14:tracePt t="155533" x="4991100" y="5630863"/>
          <p14:tracePt t="155542" x="4929188" y="5643563"/>
          <p14:tracePt t="155549" x="4891088" y="5656263"/>
          <p14:tracePt t="155558" x="4852988" y="5681663"/>
          <p14:tracePt t="155565" x="4816475" y="5681663"/>
          <p14:tracePt t="155574" x="4791075" y="5707063"/>
          <p14:tracePt t="155583" x="4727575" y="5707063"/>
          <p14:tracePt t="155593" x="4652963" y="5707063"/>
          <p14:tracePt t="155599" x="4565650" y="5719763"/>
          <p14:tracePt t="155609" x="4452938" y="5743575"/>
          <p14:tracePt t="155614" x="4340225" y="5756275"/>
          <p14:tracePt t="155625" x="4240213" y="5756275"/>
          <p14:tracePt t="155629" x="4103688" y="5756275"/>
          <p14:tracePt t="155636" x="3978275" y="5768975"/>
          <p14:tracePt t="155645" x="3840163" y="5768975"/>
          <p14:tracePt t="155653" x="3714750" y="5781675"/>
          <p14:tracePt t="155661" x="3589338" y="5794375"/>
          <p14:tracePt t="155669" x="3478213" y="5807075"/>
          <p14:tracePt t="155677" x="3352800" y="5819775"/>
          <p14:tracePt t="155685" x="3252788" y="5832475"/>
          <p14:tracePt t="155693" x="3140075" y="5843588"/>
          <p14:tracePt t="155701" x="3052763" y="5856288"/>
          <p14:tracePt t="155709" x="2952750" y="5868988"/>
          <p14:tracePt t="155718" x="2863850" y="5894388"/>
          <p14:tracePt t="155725" x="2763838" y="5907088"/>
          <p14:tracePt t="155734" x="2651125" y="5919788"/>
          <p14:tracePt t="155741" x="2540000" y="5932488"/>
          <p14:tracePt t="155749" x="2439988" y="5945188"/>
          <p14:tracePt t="155758" x="2351088" y="5956300"/>
          <p14:tracePt t="155765" x="2314575" y="5981700"/>
          <p14:tracePt t="155775" x="2227263" y="5981700"/>
          <p14:tracePt t="155781" x="2176463" y="5994400"/>
          <p14:tracePt t="155790" x="2138363" y="5994400"/>
          <p14:tracePt t="155797" x="2089150" y="5994400"/>
          <p14:tracePt t="155807" x="2051050" y="6007100"/>
          <p14:tracePt t="155815" x="2001838" y="6007100"/>
          <p14:tracePt t="155826" x="1989138" y="6007100"/>
          <p14:tracePt t="155831" x="1951038" y="6007100"/>
          <p14:tracePt t="155841" x="1925638" y="6007100"/>
          <p14:tracePt t="155846" x="1914525" y="6007100"/>
          <p14:tracePt t="155853" x="1863725" y="6007100"/>
          <p14:tracePt t="155861" x="1814513" y="6007100"/>
          <p14:tracePt t="155874" x="1763713" y="5994400"/>
          <p14:tracePt t="155877" x="1701800" y="5981700"/>
          <p14:tracePt t="155886" x="1663700" y="5981700"/>
          <p14:tracePt t="155892" x="1612900" y="5956300"/>
          <p14:tracePt t="155901" x="1601788" y="5945188"/>
          <p14:tracePt t="155908" x="1563688" y="5945188"/>
          <p14:tracePt t="155917" x="1538288" y="5945188"/>
          <p14:tracePt t="155924" x="1538288" y="5932488"/>
          <p14:tracePt t="155941" x="1525588" y="5932488"/>
          <p14:tracePt t="155949" x="1525588" y="5919788"/>
          <p14:tracePt t="155965" x="1501775" y="5919788"/>
          <p14:tracePt t="155974" x="1476375" y="5894388"/>
          <p14:tracePt t="155981" x="1438275" y="5881688"/>
          <p14:tracePt t="155990" x="1401763" y="5868988"/>
          <p14:tracePt t="155998" x="1389063" y="5856288"/>
          <p14:tracePt t="156009" x="1363663" y="5843588"/>
          <p14:tracePt t="156013" x="1363663" y="5832475"/>
          <p14:tracePt t="156045" x="1338263" y="5832475"/>
          <p14:tracePt t="156237" x="1338263" y="5819775"/>
          <p14:tracePt t="156245" x="1338263" y="5794375"/>
          <p14:tracePt t="156253" x="1350963" y="5768975"/>
          <p14:tracePt t="156261" x="1350963" y="5756275"/>
          <p14:tracePt t="156268" x="1363663" y="5756275"/>
          <p14:tracePt t="156277" x="1376363" y="5732463"/>
          <p14:tracePt t="156285" x="1376363" y="5694363"/>
          <p14:tracePt t="156292" x="1389063" y="5694363"/>
          <p14:tracePt t="156300" x="1401763" y="5668963"/>
          <p14:tracePt t="156312" x="1401763" y="5656263"/>
          <p14:tracePt t="156319" x="1401763" y="5643563"/>
          <p14:tracePt t="156327" x="1412875" y="5643563"/>
          <p14:tracePt t="156334" x="1412875" y="5630863"/>
          <p14:tracePt t="156495" x="1412875" y="5619750"/>
          <p14:tracePt t="156502" x="1412875" y="5607050"/>
          <p14:tracePt t="156510" x="1412875" y="5556250"/>
          <p14:tracePt t="156542" x="1412875" y="5530850"/>
          <p14:tracePt t="156550" x="1412875" y="5507038"/>
          <p14:tracePt t="156559" x="1412875" y="5494338"/>
          <p14:tracePt t="156575" x="1412875" y="5481638"/>
          <p14:tracePt t="156582" x="1412875" y="5456238"/>
          <p14:tracePt t="156981" x="1412875" y="5443538"/>
          <p14:tracePt t="157399" x="1412875" y="5430838"/>
          <p14:tracePt t="157775" x="1389063" y="5430838"/>
          <p14:tracePt t="157791" x="1376363" y="5430838"/>
          <p14:tracePt t="158069" x="1363663" y="5430838"/>
          <p14:tracePt t="158398" x="1363663" y="5418138"/>
          <p14:tracePt t="158414" x="1350963" y="5418138"/>
          <p14:tracePt t="158424" x="1338263" y="5407025"/>
          <p14:tracePt t="158709" x="1350963" y="5407025"/>
          <p14:tracePt t="158775" x="1363663" y="5407025"/>
          <p14:tracePt t="158805" x="1363663" y="5418138"/>
          <p14:tracePt t="158950" x="1363663" y="5430838"/>
          <p14:tracePt t="158959" x="1363663" y="5456238"/>
          <p14:tracePt t="158966" x="1363663" y="5468938"/>
          <p14:tracePt t="158997" x="1363663" y="5481638"/>
          <p14:tracePt t="159013" x="1376363" y="5494338"/>
          <p14:tracePt t="159111" x="1401763" y="5494338"/>
          <p14:tracePt t="159126" x="1450975" y="5494338"/>
          <p14:tracePt t="159135" x="1525588" y="5494338"/>
          <p14:tracePt t="159143" x="1601788" y="5494338"/>
          <p14:tracePt t="159151" x="1701800" y="5494338"/>
          <p14:tracePt t="159161" x="1789113" y="5494338"/>
          <p14:tracePt t="159167" x="1889125" y="5494338"/>
          <p14:tracePt t="159177" x="1989138" y="5494338"/>
          <p14:tracePt t="159183" x="2089150" y="5507038"/>
          <p14:tracePt t="159194" x="2189163" y="5518150"/>
          <p14:tracePt t="159198" x="2314575" y="5530850"/>
          <p14:tracePt t="159208" x="2376488" y="5530850"/>
          <p14:tracePt t="159215" x="2463800" y="5568950"/>
          <p14:tracePt t="159224" x="2540000" y="5568950"/>
          <p14:tracePt t="159231" x="2601913" y="5568950"/>
          <p14:tracePt t="159238" x="2676525" y="5568950"/>
          <p14:tracePt t="159246" x="2740025" y="5568950"/>
          <p14:tracePt t="159254" x="2789238" y="5568950"/>
          <p14:tracePt t="159262" x="2840038" y="5568950"/>
          <p14:tracePt t="159270" x="2863850" y="5568950"/>
          <p14:tracePt t="159278" x="2914650" y="5568950"/>
          <p14:tracePt t="159286" x="2952750" y="5568950"/>
          <p14:tracePt t="159302" x="2989263" y="5568950"/>
          <p14:tracePt t="159319" x="3027363" y="5568950"/>
          <p14:tracePt t="159326" x="3040063" y="5568950"/>
          <p14:tracePt t="159332" x="3065463" y="5568950"/>
          <p14:tracePt t="159344" x="3101975" y="5568950"/>
          <p14:tracePt t="159350" x="3152775" y="5568950"/>
          <p14:tracePt t="159359" x="3201988" y="5568950"/>
          <p14:tracePt t="159365" x="3240088" y="5568950"/>
          <p14:tracePt t="159375" x="3276600" y="5568950"/>
          <p14:tracePt t="159381" x="3314700" y="5556250"/>
          <p14:tracePt t="159391" x="3365500" y="5556250"/>
          <p14:tracePt t="159397" x="3414713" y="5556250"/>
          <p14:tracePt t="159405" x="3452813" y="5556250"/>
          <p14:tracePt t="159413" x="3465513" y="5556250"/>
          <p14:tracePt t="159421" x="3502025" y="5556250"/>
          <p14:tracePt t="159429" x="3540125" y="5556250"/>
          <p14:tracePt t="159437" x="3589338" y="5568950"/>
          <p14:tracePt t="159444" x="3614738" y="5568950"/>
          <p14:tracePt t="159453" x="3678238" y="5568950"/>
          <p14:tracePt t="159461" x="3714750" y="5568950"/>
          <p14:tracePt t="159469" x="3765550" y="5581650"/>
          <p14:tracePt t="159477" x="3802063" y="5594350"/>
          <p14:tracePt t="159485" x="3865563" y="5594350"/>
          <p14:tracePt t="159493" x="3914775" y="5594350"/>
          <p14:tracePt t="159501" x="3965575" y="5594350"/>
          <p14:tracePt t="159509" x="4052888" y="5607050"/>
          <p14:tracePt t="159517" x="4140200" y="5619750"/>
          <p14:tracePt t="159525" x="4191000" y="5630863"/>
          <p14:tracePt t="159533" x="4278313" y="5630863"/>
          <p14:tracePt t="159541" x="4352925" y="5630863"/>
          <p14:tracePt t="159548" x="4440238" y="5643563"/>
          <p14:tracePt t="159557" x="4540250" y="5656263"/>
          <p14:tracePt t="159565" x="4652963" y="5668963"/>
          <p14:tracePt t="159574" x="4765675" y="5668963"/>
          <p14:tracePt t="159581" x="4878388" y="5668963"/>
          <p14:tracePt t="159589" x="5003800" y="5668963"/>
          <p14:tracePt t="159597" x="5116513" y="5668963"/>
          <p14:tracePt t="159605" x="5216525" y="5668963"/>
          <p14:tracePt t="159613" x="5316538" y="5668963"/>
          <p14:tracePt t="159621" x="5416550" y="5668963"/>
          <p14:tracePt t="159629" x="5503863" y="5668963"/>
          <p14:tracePt t="159637" x="5591175" y="5656263"/>
          <p14:tracePt t="159645" x="5654675" y="5656263"/>
          <p14:tracePt t="159653" x="5741988" y="5643563"/>
          <p14:tracePt t="159661" x="5829300" y="5643563"/>
          <p14:tracePt t="159669" x="5878513" y="5630863"/>
          <p14:tracePt t="159677" x="5954713" y="5619750"/>
          <p14:tracePt t="159685" x="6016625" y="5619750"/>
          <p14:tracePt t="159693" x="6103938" y="5619750"/>
          <p14:tracePt t="159701" x="6154738" y="5607050"/>
          <p14:tracePt t="159709" x="6203950" y="5607050"/>
          <p14:tracePt t="159717" x="6267450" y="5594350"/>
          <p14:tracePt t="159726" x="6303963" y="5594350"/>
          <p14:tracePt t="159733" x="6316663" y="5594350"/>
          <p14:tracePt t="159741" x="6329363" y="5594350"/>
          <p14:tracePt t="159749" x="6354763" y="5594350"/>
          <p14:tracePt t="159758" x="6354763" y="5581650"/>
          <p14:tracePt t="159765" x="6367463" y="5581650"/>
          <p14:tracePt t="159774" x="6380163" y="5581650"/>
          <p14:tracePt t="159781" x="6391275" y="5581650"/>
          <p14:tracePt t="159788" x="6403975" y="5568950"/>
          <p14:tracePt t="159797" x="6442075" y="5568950"/>
          <p14:tracePt t="159805" x="6480175" y="5568950"/>
          <p14:tracePt t="159813" x="6503988" y="5556250"/>
          <p14:tracePt t="159821" x="6529388" y="5556250"/>
          <p14:tracePt t="159829" x="6567488" y="5543550"/>
          <p14:tracePt t="159837" x="6580188" y="5543550"/>
          <p14:tracePt t="159861" x="6592888" y="5543550"/>
          <p14:tracePt t="160253" x="6554788" y="5543550"/>
          <p14:tracePt t="160261" x="6454775" y="5581650"/>
          <p14:tracePt t="160269" x="6403975" y="5594350"/>
          <p14:tracePt t="160277" x="6380163" y="5607050"/>
          <p14:tracePt t="160285" x="6354763" y="5619750"/>
          <p14:tracePt t="160293" x="6329363" y="5619750"/>
          <p14:tracePt t="160301" x="6303963" y="5619750"/>
          <p14:tracePt t="160309" x="6291263" y="5643563"/>
          <p14:tracePt t="160318" x="6280150" y="5643563"/>
          <p14:tracePt t="160325" x="6267450" y="5643563"/>
          <p14:tracePt t="160333" x="6267450" y="5656263"/>
          <p14:tracePt t="160615" x="6254750" y="5656263"/>
          <p14:tracePt t="160895" x="6229350" y="5656263"/>
          <p14:tracePt t="161134" x="6229350" y="5668963"/>
          <p14:tracePt t="161334" x="6216650" y="5668963"/>
          <p14:tracePt t="161767" x="6203950" y="5668963"/>
          <p14:tracePt t="162847" x="6191250" y="5668963"/>
          <p14:tracePt t="162855" x="6167438" y="5656263"/>
          <p14:tracePt t="162862" x="6167438" y="5643563"/>
          <p14:tracePt t="162869" x="6167438" y="5630863"/>
          <p14:tracePt t="162895" x="6154738" y="5619750"/>
          <p14:tracePt t="162902" x="6154738" y="5607050"/>
          <p14:tracePt t="162911" x="6154738" y="5581650"/>
          <p14:tracePt t="162919" x="6154738" y="5568950"/>
          <p14:tracePt t="162927" x="6154738" y="5556250"/>
          <p14:tracePt t="162935" x="6154738" y="5543550"/>
          <p14:tracePt t="162943" x="6154738" y="5518150"/>
          <p14:tracePt t="162949" x="6154738" y="5507038"/>
          <p14:tracePt t="162960" x="6154738" y="5481638"/>
          <p14:tracePt t="162966" x="6154738" y="5456238"/>
          <p14:tracePt t="162976" x="6154738" y="5443538"/>
          <p14:tracePt t="162982" x="6154738" y="5430838"/>
          <p14:tracePt t="162998" x="6154738" y="5418138"/>
          <p14:tracePt t="163014" x="6167438" y="5394325"/>
          <p14:tracePt t="163021" x="6180138" y="5394325"/>
          <p14:tracePt t="163030" x="6180138" y="5381625"/>
          <p14:tracePt t="163038" x="6180138" y="5356225"/>
          <p14:tracePt t="163046" x="6191250" y="5343525"/>
          <p14:tracePt t="163054" x="6191250" y="5330825"/>
          <p14:tracePt t="163062" x="6191250" y="5318125"/>
          <p14:tracePt t="163078" x="6191250" y="5305425"/>
          <p14:tracePt t="163085" x="6203950" y="5305425"/>
          <p14:tracePt t="163117" x="6203950" y="5294313"/>
          <p14:tracePt t="163238" x="6216650" y="5268913"/>
          <p14:tracePt t="163245" x="6216650" y="5256213"/>
          <p14:tracePt t="163253" x="6216650" y="5230813"/>
          <p14:tracePt t="163261" x="6229350" y="5230813"/>
          <p14:tracePt t="163269" x="6229350" y="5218113"/>
          <p14:tracePt t="163277" x="6242050" y="5205413"/>
          <p14:tracePt t="163285" x="6242050" y="5194300"/>
          <p14:tracePt t="163301" x="6242050" y="5181600"/>
          <p14:tracePt t="163309" x="6254750" y="5168900"/>
          <p14:tracePt t="163317" x="6254750" y="5156200"/>
          <p14:tracePt t="163333" x="6254750" y="5143500"/>
          <p14:tracePt t="163341" x="6254750" y="5130800"/>
          <p14:tracePt t="163350" x="6267450" y="5130800"/>
          <p14:tracePt t="163361" x="6267450" y="5118100"/>
          <p14:tracePt t="163376" x="6267450" y="5105400"/>
          <p14:tracePt t="163535" x="6280150" y="5105400"/>
          <p14:tracePt t="163925" x="6254750" y="5105400"/>
          <p14:tracePt t="163933" x="6103938" y="5105400"/>
          <p14:tracePt t="163943" x="5854700" y="5105400"/>
          <p14:tracePt t="163959" x="5241925" y="5092700"/>
          <p14:tracePt t="163966" x="5129213" y="5081588"/>
          <p14:tracePt t="163976" x="5040313" y="5068888"/>
          <p14:tracePt t="163982" x="4940300" y="5068888"/>
          <p14:tracePt t="163990" x="4803775" y="5068888"/>
          <p14:tracePt t="163998" x="4703763" y="5056188"/>
          <p14:tracePt t="164006" x="4616450" y="5043488"/>
          <p14:tracePt t="164014" x="4527550" y="5030788"/>
          <p14:tracePt t="164021" x="4465638" y="5018088"/>
          <p14:tracePt t="164029" x="4378325" y="5005388"/>
          <p14:tracePt t="164038" x="4252913" y="5005388"/>
          <p14:tracePt t="164046" x="4140200" y="5005388"/>
          <p14:tracePt t="164055" x="3990975" y="5005388"/>
          <p14:tracePt t="164061" x="3878263" y="4992688"/>
          <p14:tracePt t="164070" x="3740150" y="4992688"/>
          <p14:tracePt t="164078" x="3640138" y="4992688"/>
          <p14:tracePt t="164094" x="3465513" y="4992688"/>
          <p14:tracePt t="164101" x="3352800" y="4992688"/>
          <p14:tracePt t="164109" x="3289300" y="5005388"/>
          <p14:tracePt t="164117" x="3227388" y="5018088"/>
          <p14:tracePt t="164125" x="3176588" y="5018088"/>
          <p14:tracePt t="164133" x="3127375" y="5030788"/>
          <p14:tracePt t="164141" x="3114675" y="5030788"/>
          <p14:tracePt t="164149" x="3065463" y="5043488"/>
          <p14:tracePt t="164159" x="3014663" y="5056188"/>
          <p14:tracePt t="164165" x="2976563" y="5056188"/>
          <p14:tracePt t="164175" x="2927350" y="5068888"/>
          <p14:tracePt t="164181" x="2876550" y="5068888"/>
          <p14:tracePt t="164188" x="2827338" y="5081588"/>
          <p14:tracePt t="164197" x="2789238" y="5081588"/>
          <p14:tracePt t="164205" x="2752725" y="5081588"/>
          <p14:tracePt t="164213" x="2701925" y="5081588"/>
          <p14:tracePt t="164221" x="2663825" y="5081588"/>
          <p14:tracePt t="164228" x="2640013" y="5081588"/>
          <p14:tracePt t="164237" x="2614613" y="5081588"/>
          <p14:tracePt t="164245" x="2589213" y="5081588"/>
          <p14:tracePt t="164253" x="2576513" y="5081588"/>
          <p14:tracePt t="164261" x="2563813" y="5081588"/>
          <p14:tracePt t="164269" x="2551113" y="5092700"/>
          <p14:tracePt t="164277" x="2527300" y="5092700"/>
          <p14:tracePt t="164285" x="2514600" y="5105400"/>
          <p14:tracePt t="164293" x="2489200" y="5105400"/>
          <p14:tracePt t="164301" x="2476500" y="5118100"/>
          <p14:tracePt t="164309" x="2463800" y="5130800"/>
          <p14:tracePt t="164318" x="2439988" y="5143500"/>
          <p14:tracePt t="164326" x="2427288" y="5156200"/>
          <p14:tracePt t="164333" x="2401888" y="5168900"/>
          <p14:tracePt t="164342" x="2376488" y="5168900"/>
          <p14:tracePt t="164349" x="2351088" y="5194300"/>
          <p14:tracePt t="164359" x="2338388" y="5194300"/>
          <p14:tracePt t="164365" x="2327275" y="5218113"/>
          <p14:tracePt t="164375" x="2301875" y="5230813"/>
          <p14:tracePt t="164381" x="2276475" y="5243513"/>
          <p14:tracePt t="164390" x="2251075" y="5256213"/>
          <p14:tracePt t="164397" x="2251075" y="5281613"/>
          <p14:tracePt t="164405" x="2214563" y="5281613"/>
          <p14:tracePt t="164413" x="2201863" y="5305425"/>
          <p14:tracePt t="164421" x="2189163" y="5305425"/>
          <p14:tracePt t="164429" x="2176463" y="5318125"/>
          <p14:tracePt t="164445" x="2151063" y="5330825"/>
          <p14:tracePt t="164719" x="2138363" y="5330825"/>
          <p14:tracePt t="164750" x="2127250" y="5318125"/>
          <p14:tracePt t="164776" x="2101850" y="5318125"/>
          <p14:tracePt t="164813" x="2089150" y="5305425"/>
          <p14:tracePt t="164999" x="2101850" y="5294313"/>
          <p14:tracePt t="165009" x="2114550" y="5281613"/>
          <p14:tracePt t="165023" x="2127250" y="5281613"/>
          <p14:tracePt t="165188" x="2127250" y="5268913"/>
          <p14:tracePt t="165565" x="2114550" y="5268913"/>
          <p14:tracePt t="165781" x="2101850" y="5268913"/>
          <p14:tracePt t="165808" x="2089150" y="5256213"/>
          <p14:tracePt t="166392" x="2127250" y="5268913"/>
          <p14:tracePt t="166399" x="2201863" y="5294313"/>
          <p14:tracePt t="166407" x="2227263" y="5294313"/>
          <p14:tracePt t="166414" x="2238375" y="5294313"/>
          <p14:tracePt t="166429" x="2263775" y="5305425"/>
          <p14:tracePt t="166438" x="2276475" y="5318125"/>
          <p14:tracePt t="166446" x="2289175" y="5318125"/>
          <p14:tracePt t="166462" x="2301875" y="5318125"/>
          <p14:tracePt t="166469" x="2314575" y="5330825"/>
          <p14:tracePt t="166485" x="2327275" y="5330825"/>
          <p14:tracePt t="166493" x="2338388" y="5330825"/>
          <p14:tracePt t="166509" x="2363788" y="5330825"/>
          <p14:tracePt t="166517" x="2363788" y="5343525"/>
          <p14:tracePt t="166525" x="2376488" y="5343525"/>
          <p14:tracePt t="166549" x="2376488" y="5356225"/>
          <p14:tracePt t="166565" x="2389188" y="5368925"/>
          <p14:tracePt t="166581" x="2401888" y="5381625"/>
          <p14:tracePt t="166606" x="2427288" y="5394325"/>
          <p14:tracePt t="166862" x="2451100" y="5394325"/>
          <p14:tracePt t="166869" x="2501900" y="5381625"/>
          <p14:tracePt t="166878" x="2551113" y="5368925"/>
          <p14:tracePt t="166886" x="2576513" y="5368925"/>
          <p14:tracePt t="166894" x="2627313" y="5356225"/>
          <p14:tracePt t="166902" x="2640013" y="5356225"/>
          <p14:tracePt t="166911" x="2676525" y="5356225"/>
          <p14:tracePt t="166918" x="2701925" y="5343525"/>
          <p14:tracePt t="166927" x="2714625" y="5330825"/>
          <p14:tracePt t="166933" x="2727325" y="5330825"/>
          <p14:tracePt t="166943" x="2752725" y="5330825"/>
          <p14:tracePt t="167029" x="2763838" y="5330825"/>
          <p14:tracePt t="167038" x="2776538" y="5330825"/>
          <p14:tracePt t="167046" x="2789238" y="5330825"/>
          <p14:tracePt t="167054" x="2827338" y="5330825"/>
          <p14:tracePt t="167061" x="2876550" y="5330825"/>
          <p14:tracePt t="167069" x="2901950" y="5330825"/>
          <p14:tracePt t="167077" x="2940050" y="5330825"/>
          <p14:tracePt t="167086" x="2976563" y="5330825"/>
          <p14:tracePt t="167093" x="2989263" y="5330825"/>
          <p14:tracePt t="167102" x="3001963" y="5343525"/>
          <p14:tracePt t="167111" x="3014663" y="5343525"/>
          <p14:tracePt t="167165" x="3027363" y="5343525"/>
          <p14:tracePt t="167197" x="3065463" y="5343525"/>
          <p14:tracePt t="167205" x="3152775" y="5343525"/>
          <p14:tracePt t="167213" x="3276600" y="5343525"/>
          <p14:tracePt t="167221" x="3402013" y="5343525"/>
          <p14:tracePt t="167229" x="3514725" y="5330825"/>
          <p14:tracePt t="167237" x="3614738" y="5330825"/>
          <p14:tracePt t="167245" x="3727450" y="5343525"/>
          <p14:tracePt t="167253" x="3827463" y="5368925"/>
          <p14:tracePt t="167261" x="3890963" y="5368925"/>
          <p14:tracePt t="167277" x="3927475" y="5381625"/>
          <p14:tracePt t="167309" x="3940175" y="5381625"/>
          <p14:tracePt t="167334" x="3952875" y="5381625"/>
          <p14:tracePt t="167576" x="3952875" y="5394325"/>
          <p14:tracePt t="168069" x="3952875" y="5381625"/>
          <p14:tracePt t="168077" x="3965575" y="5356225"/>
          <p14:tracePt t="168086" x="3990975" y="5343525"/>
          <p14:tracePt t="168094" x="4002088" y="5343525"/>
          <p14:tracePt t="168367" x="4014788" y="5343525"/>
          <p14:tracePt t="168527" x="4002088" y="5343525"/>
          <p14:tracePt t="168741" x="4002088" y="5330825"/>
          <p14:tracePt t="168749" x="3990975" y="5330825"/>
          <p14:tracePt t="168847" x="3978275" y="5330825"/>
          <p14:tracePt t="169261" x="3965575" y="5330825"/>
          <p14:tracePt t="169302" x="3952875" y="5330825"/>
          <p14:tracePt t="169309" x="3927475" y="5330825"/>
          <p14:tracePt t="169318" x="3914775" y="5356225"/>
          <p14:tracePt t="169326" x="3902075" y="5368925"/>
          <p14:tracePt t="169334" x="3878263" y="5394325"/>
          <p14:tracePt t="169345" x="3852863" y="5407025"/>
          <p14:tracePt t="169350" x="3852863" y="5418138"/>
          <p14:tracePt t="169361" x="3814763" y="5430838"/>
          <p14:tracePt t="169366" x="3802063" y="5443538"/>
          <p14:tracePt t="169377" x="3802063" y="5456238"/>
          <p14:tracePt t="169382" x="3778250" y="5456238"/>
          <p14:tracePt t="169390" x="3778250" y="5468938"/>
          <p14:tracePt t="169398" x="3765550" y="5468938"/>
          <p14:tracePt t="169406" x="3752850" y="5468938"/>
          <p14:tracePt t="169413" x="3740150" y="5468938"/>
          <p14:tracePt t="169421" x="3727450" y="5494338"/>
          <p14:tracePt t="169429" x="3702050" y="5494338"/>
          <p14:tracePt t="169437" x="3702050" y="5507038"/>
          <p14:tracePt t="169445" x="3678238" y="5518150"/>
          <p14:tracePt t="169453" x="3665538" y="5518150"/>
          <p14:tracePt t="169461" x="3640138" y="5543550"/>
          <p14:tracePt t="169469" x="3627438" y="5543550"/>
          <p14:tracePt t="169477" x="3602038" y="5556250"/>
          <p14:tracePt t="169485" x="3578225" y="5581650"/>
          <p14:tracePt t="169493" x="3552825" y="5581650"/>
          <p14:tracePt t="169501" x="3514725" y="5594350"/>
          <p14:tracePt t="169510" x="3489325" y="5619750"/>
          <p14:tracePt t="169517" x="3465513" y="5619750"/>
          <p14:tracePt t="169526" x="3440113" y="5643563"/>
          <p14:tracePt t="169532" x="3402013" y="5656263"/>
          <p14:tracePt t="169542" x="3340100" y="5656263"/>
          <p14:tracePt t="169549" x="3314700" y="5694363"/>
          <p14:tracePt t="169560" x="3276600" y="5707063"/>
          <p14:tracePt t="169566" x="3265488" y="5707063"/>
          <p14:tracePt t="169577" x="3214688" y="5719763"/>
          <p14:tracePt t="169582" x="3176588" y="5732463"/>
          <p14:tracePt t="169599" x="3165475" y="5743575"/>
          <p14:tracePt t="169607" x="3152775" y="5756275"/>
          <p14:tracePt t="169615" x="3127375" y="5756275"/>
          <p14:tracePt t="169622" x="3114675" y="5756275"/>
          <p14:tracePt t="169630" x="3114675" y="5768975"/>
          <p14:tracePt t="169646" x="3101975" y="5768975"/>
          <p14:tracePt t="169662" x="3089275" y="5768975"/>
          <p14:tracePt t="169678" x="3076575" y="5768975"/>
          <p14:tracePt t="169685" x="3065463" y="5768975"/>
          <p14:tracePt t="169694" x="3052763" y="5768975"/>
          <p14:tracePt t="169702" x="3040063" y="5768975"/>
          <p14:tracePt t="169709" x="3014663" y="5768975"/>
          <p14:tracePt t="169718" x="2989263" y="5768975"/>
          <p14:tracePt t="169726" x="2976563" y="5768975"/>
          <p14:tracePt t="169734" x="2952750" y="5756275"/>
          <p14:tracePt t="169742" x="2927350" y="5756275"/>
          <p14:tracePt t="169749" x="2901950" y="5756275"/>
          <p14:tracePt t="169759" x="2876550" y="5743575"/>
          <p14:tracePt t="169765" x="2876550" y="5732463"/>
          <p14:tracePt t="169775" x="2852738" y="5732463"/>
          <p14:tracePt t="169783" x="2827338" y="5732463"/>
          <p14:tracePt t="169793" x="2814638" y="5719763"/>
          <p14:tracePt t="169799" x="2801938" y="5719763"/>
          <p14:tracePt t="169811" x="2776538" y="5707063"/>
          <p14:tracePt t="169822" x="2752725" y="5694363"/>
          <p14:tracePt t="169830" x="2740025" y="5694363"/>
          <p14:tracePt t="169846" x="2714625" y="5694363"/>
          <p14:tracePt t="169862" x="2676525" y="5681663"/>
          <p14:tracePt t="169870" x="2663825" y="5681663"/>
          <p14:tracePt t="169886" x="2651125" y="5681663"/>
          <p14:tracePt t="169926" x="2651125" y="5668963"/>
          <p14:tracePt t="169950" x="2689225" y="5643563"/>
          <p14:tracePt t="169960" x="2752725" y="5619750"/>
          <p14:tracePt t="169966" x="2852738" y="5607050"/>
          <p14:tracePt t="169976" x="3040063" y="5581650"/>
          <p14:tracePt t="169982" x="3276600" y="5581650"/>
          <p14:tracePt t="169991" x="3552825" y="5581650"/>
          <p14:tracePt t="169998" x="3890963" y="5581650"/>
          <p14:tracePt t="170006" x="4140200" y="5581650"/>
          <p14:tracePt t="170014" x="4352925" y="5607050"/>
          <p14:tracePt t="170023" x="4540250" y="5607050"/>
          <p14:tracePt t="170029" x="4691063" y="5607050"/>
          <p14:tracePt t="170038" x="4791075" y="5619750"/>
          <p14:tracePt t="170044" x="4891088" y="5630863"/>
          <p14:tracePt t="170053" x="4916488" y="5630863"/>
          <p14:tracePt t="170061" x="4965700" y="5656263"/>
          <p14:tracePt t="170068" x="5016500" y="5668963"/>
          <p14:tracePt t="170077" x="5029200" y="5681663"/>
          <p14:tracePt t="170085" x="5040313" y="5681663"/>
          <p14:tracePt t="170133" x="5053013" y="5681663"/>
          <p14:tracePt t="170149" x="5078413" y="5681663"/>
          <p14:tracePt t="170160" x="5153025" y="5681663"/>
          <p14:tracePt t="170166" x="5203825" y="5681663"/>
          <p14:tracePt t="170176" x="5241925" y="5681663"/>
          <p14:tracePt t="170182" x="5303838" y="5681663"/>
          <p14:tracePt t="170190" x="5316538" y="5681663"/>
          <p14:tracePt t="170198" x="5341938" y="5681663"/>
          <p14:tracePt t="170205" x="5353050" y="5681663"/>
          <p14:tracePt t="170302" x="5403850" y="5681663"/>
          <p14:tracePt t="170310" x="5503863" y="5681663"/>
          <p14:tracePt t="170318" x="5565775" y="5681663"/>
          <p14:tracePt t="170326" x="5629275" y="5681663"/>
          <p14:tracePt t="170334" x="5654675" y="5681663"/>
          <p14:tracePt t="170343" x="5665788" y="5681663"/>
          <p14:tracePt t="170349" x="5691188" y="5681663"/>
          <p14:tracePt t="170606" x="5716588" y="5681663"/>
          <p14:tracePt t="170614" x="5854700" y="5656263"/>
          <p14:tracePt t="170624" x="6029325" y="5656263"/>
          <p14:tracePt t="170629" x="6203950" y="5656263"/>
          <p14:tracePt t="170638" x="6380163" y="5643563"/>
          <p14:tracePt t="170645" x="6567488" y="5619750"/>
          <p14:tracePt t="170653" x="6729413" y="5619750"/>
          <p14:tracePt t="170661" x="6892925" y="5619750"/>
          <p14:tracePt t="170669" x="6967538" y="5619750"/>
          <p14:tracePt t="170677" x="7005638" y="5668963"/>
          <p14:tracePt t="170685" x="7054850" y="5668963"/>
          <p14:tracePt t="170693" x="7080250" y="5668963"/>
          <p14:tracePt t="170701" x="7118350" y="5668963"/>
          <p14:tracePt t="170725" x="7142163" y="5668963"/>
          <p14:tracePt t="170845" x="7154863" y="5668963"/>
          <p14:tracePt t="170853" x="7180263" y="5668963"/>
          <p14:tracePt t="170861" x="7280275" y="5668963"/>
          <p14:tracePt t="170868" x="7392988" y="5694363"/>
          <p14:tracePt t="170893" x="7631113" y="5743575"/>
          <p14:tracePt t="170901" x="7718425" y="5768975"/>
          <p14:tracePt t="170909" x="7742238" y="5781675"/>
          <p14:tracePt t="170925" x="7767638" y="5794375"/>
          <p14:tracePt t="171077" x="7780338" y="5794375"/>
          <p14:tracePt t="171085" x="7805738" y="5794375"/>
          <p14:tracePt t="171101" x="7831138" y="5781675"/>
          <p14:tracePt t="171142" x="7831138" y="5768975"/>
          <p14:tracePt t="171188" x="7831138" y="5756275"/>
          <p14:tracePt t="171197" x="7854950" y="5732463"/>
          <p14:tracePt t="171212" x="7854950" y="5719763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everything is efficiently solvable exactly.</a:t>
            </a:r>
          </a:p>
          <a:p>
            <a:r>
              <a:rPr lang="en-US" dirty="0"/>
              <a:t>This means that sometimes you have to either</a:t>
            </a:r>
          </a:p>
          <a:p>
            <a:pPr lvl="1"/>
            <a:r>
              <a:rPr lang="en-US" dirty="0"/>
              <a:t>Approximate</a:t>
            </a:r>
          </a:p>
          <a:p>
            <a:pPr lvl="1"/>
            <a:r>
              <a:rPr lang="en-US" dirty="0"/>
              <a:t>Use a theoretically slow method to find the optimal solution that seems to work quickly most of the time</a:t>
            </a:r>
          </a:p>
          <a:p>
            <a:r>
              <a:rPr lang="en-US" dirty="0"/>
              <a:t>These strategies fall into three classes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Intelligent exhaustive search for optimal solution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Find an approximately optimal solution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/>
              <a:t>Find a solution and use “local heuristics” to improve it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712649B-3736-461A-8E69-785848759E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575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061"/>
    </mc:Choice>
    <mc:Fallback>
      <p:transition spd="slow" advTm="91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Proof by contradiction</a:t>
            </a:r>
          </a:p>
          <a:p>
            <a:pPr lvl="1"/>
            <a:r>
              <a:rPr lang="en-US" dirty="0"/>
              <a:t>We use a polynomial-time </a:t>
            </a:r>
            <a:r>
              <a:rPr lang="en-US" dirty="0">
                <a:sym typeface="Symbol" panose="05050102010706020507" pitchFamily="18" charset="2"/>
              </a:rPr>
              <a:t>-approximation to solve the Hamiltonian Path Cycle problem in polynomial time.</a:t>
            </a:r>
          </a:p>
          <a:p>
            <a:r>
              <a:rPr lang="en-US" dirty="0">
                <a:sym typeface="Symbol" panose="05050102010706020507" pitchFamily="18" charset="2"/>
              </a:rPr>
              <a:t>Suppose there is a -approximation A for the TSP on a graph G.</a:t>
            </a:r>
          </a:p>
          <a:p>
            <a:pPr lvl="1"/>
            <a:r>
              <a:rPr lang="en-US" dirty="0">
                <a:sym typeface="Symbol" panose="05050102010706020507" pitchFamily="18" charset="2"/>
              </a:rPr>
              <a:t>So this produces a tour that is no more than a factor of  more than the shortest (optimal) tour.</a:t>
            </a:r>
          </a:p>
          <a:p>
            <a:r>
              <a:rPr lang="en-US" dirty="0">
                <a:sym typeface="Symbol" panose="05050102010706020507" pitchFamily="18" charset="2"/>
              </a:rPr>
              <a:t>Define graph G’ = (V,E’), where E’ is the set of all possible edges</a:t>
            </a:r>
          </a:p>
          <a:p>
            <a:pPr lvl="1"/>
            <a:r>
              <a:rPr lang="en-US" dirty="0">
                <a:sym typeface="Symbol" panose="05050102010706020507" pitchFamily="18" charset="2"/>
              </a:rPr>
              <a:t>G’ is a complete graph.</a:t>
            </a:r>
          </a:p>
          <a:p>
            <a:endParaRPr lang="en-US" dirty="0">
              <a:sym typeface="Symbol" panose="05050102010706020507" pitchFamily="18" charset="2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4EDCF4-6C8E-4A02-A5B4-679224DF7D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115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048"/>
    </mc:Choice>
    <mc:Fallback>
      <p:transition spd="slow" advTm="121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45" x="7793038" y="5707063"/>
          <p14:tracePt t="3052" x="7267575" y="5443538"/>
          <p14:tracePt t="3060" x="6492875" y="4956175"/>
          <p14:tracePt t="3068" x="5616575" y="4467225"/>
          <p14:tracePt t="3077" x="4929188" y="4167188"/>
          <p14:tracePt t="3084" x="4540250" y="3967163"/>
          <p14:tracePt t="3092" x="4314825" y="3867150"/>
          <p14:tracePt t="3100" x="4165600" y="3803650"/>
          <p14:tracePt t="3108" x="4127500" y="3741738"/>
          <p14:tracePt t="3115" x="4127500" y="3667125"/>
          <p14:tracePt t="3123" x="4165600" y="3429000"/>
          <p14:tracePt t="3131" x="4165600" y="3016250"/>
          <p14:tracePt t="3141" x="4152900" y="2427288"/>
          <p14:tracePt t="3148" x="4114800" y="2039938"/>
          <p14:tracePt t="3158" x="4027488" y="1576388"/>
          <p14:tracePt t="3164" x="3914775" y="1176338"/>
          <p14:tracePt t="3175" x="3790950" y="825500"/>
          <p14:tracePt t="3192" x="3552825" y="287338"/>
          <p14:tracePt t="3195" x="3414713" y="25400"/>
          <p14:tracePt t="3726" x="2614613" y="200025"/>
          <p14:tracePt t="3732" x="2589213" y="300038"/>
          <p14:tracePt t="3743" x="2563813" y="374650"/>
          <p14:tracePt t="3746" x="2540000" y="438150"/>
          <p14:tracePt t="3756" x="2501900" y="512763"/>
          <p14:tracePt t="3763" x="2476500" y="563563"/>
          <p14:tracePt t="3773" x="2451100" y="612775"/>
          <p14:tracePt t="3778" x="2451100" y="638175"/>
          <p14:tracePt t="3788" x="2414588" y="688975"/>
          <p14:tracePt t="3794" x="2376488" y="725488"/>
          <p14:tracePt t="3803" x="2351088" y="776288"/>
          <p14:tracePt t="3811" x="2338388" y="812800"/>
          <p14:tracePt t="3819" x="2327275" y="850900"/>
          <p14:tracePt t="3827" x="2314575" y="876300"/>
          <p14:tracePt t="3835" x="2301875" y="912813"/>
          <p14:tracePt t="3842" x="2289175" y="938213"/>
          <p14:tracePt t="3850" x="2289175" y="963613"/>
          <p14:tracePt t="3858" x="2276475" y="976313"/>
          <p14:tracePt t="3867" x="2263775" y="1001713"/>
          <p14:tracePt t="3883" x="2251075" y="1014413"/>
          <p14:tracePt t="3890" x="2214563" y="1038225"/>
          <p14:tracePt t="3898" x="2163763" y="1076325"/>
          <p14:tracePt t="3910" x="2138363" y="1101725"/>
          <p14:tracePt t="3916" x="2089150" y="1138238"/>
          <p14:tracePt t="3927" x="2038350" y="1201738"/>
          <p14:tracePt t="3930" x="1989138" y="1276350"/>
          <p14:tracePt t="3943" x="1976438" y="1339850"/>
          <p14:tracePt t="3946" x="1938338" y="1427163"/>
          <p14:tracePt t="3956" x="1889125" y="1489075"/>
          <p14:tracePt t="3963" x="1889125" y="1539875"/>
          <p14:tracePt t="3972" x="1876425" y="1563688"/>
          <p14:tracePt t="3978" x="1863725" y="1589088"/>
          <p14:tracePt t="3988" x="1863725" y="1627188"/>
          <p14:tracePt t="3995" x="1863725" y="1652588"/>
          <p14:tracePt t="4003" x="1851025" y="1689100"/>
          <p14:tracePt t="4012" x="1838325" y="1714500"/>
          <p14:tracePt t="4022" x="1825625" y="1739900"/>
          <p14:tracePt t="4028" x="1825625" y="1776413"/>
          <p14:tracePt t="4037" x="1814513" y="1801813"/>
          <p14:tracePt t="4045" x="1814513" y="1839913"/>
          <p14:tracePt t="4052" x="1801813" y="1865313"/>
          <p14:tracePt t="4061" x="1789113" y="1901825"/>
          <p14:tracePt t="4069" x="1789113" y="1939925"/>
          <p14:tracePt t="4076" x="1776413" y="1952625"/>
          <p14:tracePt t="4083" x="1776413" y="1965325"/>
          <p14:tracePt t="4099" x="1776413" y="1978025"/>
          <p14:tracePt t="4228" x="1789113" y="1978025"/>
          <p14:tracePt t="4236" x="1825625" y="1978025"/>
          <p14:tracePt t="4244" x="1838325" y="1978025"/>
          <p14:tracePt t="4252" x="1851025" y="1978025"/>
          <p14:tracePt t="4283" x="1863725" y="1978025"/>
          <p14:tracePt t="4307" x="1876425" y="1978025"/>
          <p14:tracePt t="4314" x="1901825" y="1978025"/>
          <p14:tracePt t="4331" x="1914525" y="1978025"/>
          <p14:tracePt t="4339" x="1925638" y="1978025"/>
          <p14:tracePt t="4347" x="1938338" y="1978025"/>
          <p14:tracePt t="4363" x="1976438" y="1978025"/>
          <p14:tracePt t="4374" x="1989138" y="1978025"/>
          <p14:tracePt t="4381" x="2038350" y="1978025"/>
          <p14:tracePt t="4391" x="2101850" y="2001838"/>
          <p14:tracePt t="4396" x="2138363" y="2014538"/>
          <p14:tracePt t="4405" x="2214563" y="2039938"/>
          <p14:tracePt t="4412" x="2263775" y="2065338"/>
          <p14:tracePt t="4420" x="2338388" y="2065338"/>
          <p14:tracePt t="4427" x="2401888" y="2078038"/>
          <p14:tracePt t="4436" x="2463800" y="2089150"/>
          <p14:tracePt t="4443" x="2514600" y="2089150"/>
          <p14:tracePt t="4452" x="2576513" y="2089150"/>
          <p14:tracePt t="4461" x="2627313" y="2089150"/>
          <p14:tracePt t="4468" x="2651125" y="2089150"/>
          <p14:tracePt t="4476" x="2689225" y="2089150"/>
          <p14:tracePt t="4483" x="2740025" y="2078038"/>
          <p14:tracePt t="4492" x="2789238" y="2065338"/>
          <p14:tracePt t="4500" x="2827338" y="2052638"/>
          <p14:tracePt t="4508" x="2889250" y="2027238"/>
          <p14:tracePt t="4516" x="2927350" y="2014538"/>
          <p14:tracePt t="4525" x="2976563" y="2001838"/>
          <p14:tracePt t="4531" x="3052763" y="1989138"/>
          <p14:tracePt t="4541" x="3127375" y="1978025"/>
          <p14:tracePt t="4547" x="3189288" y="1978025"/>
          <p14:tracePt t="4559" x="3227388" y="1965325"/>
          <p14:tracePt t="4562" x="3302000" y="1939925"/>
          <p14:tracePt t="4571" x="3365500" y="1927225"/>
          <p14:tracePt t="4579" x="3478213" y="1901825"/>
          <p14:tracePt t="4588" x="3552825" y="1901825"/>
          <p14:tracePt t="4595" x="3614738" y="1889125"/>
          <p14:tracePt t="4603" x="3652838" y="1876425"/>
          <p14:tracePt t="4610" x="3689350" y="1876425"/>
          <p14:tracePt t="4619" x="3714750" y="1876425"/>
          <p14:tracePt t="4626" x="3740150" y="1876425"/>
          <p14:tracePt t="4635" x="3765550" y="1876425"/>
          <p14:tracePt t="4643" x="3802063" y="1876425"/>
          <p14:tracePt t="4651" x="3840163" y="1876425"/>
          <p14:tracePt t="4659" x="3865563" y="1876425"/>
          <p14:tracePt t="4667" x="3902075" y="1876425"/>
          <p14:tracePt t="4674" x="3940175" y="1876425"/>
          <p14:tracePt t="4683" x="3965575" y="1865313"/>
          <p14:tracePt t="4691" x="3990975" y="1852613"/>
          <p14:tracePt t="4699" x="4014788" y="1852613"/>
          <p14:tracePt t="4707" x="4065588" y="1852613"/>
          <p14:tracePt t="4715" x="4103688" y="1852613"/>
          <p14:tracePt t="4723" x="4114800" y="1839913"/>
          <p14:tracePt t="4731" x="4140200" y="1839913"/>
          <p14:tracePt t="4747" x="4165600" y="1827213"/>
          <p14:tracePt t="4756" x="4203700" y="1814513"/>
          <p14:tracePt t="4762" x="4227513" y="1814513"/>
          <p14:tracePt t="4772" x="4252913" y="1789113"/>
          <p14:tracePt t="4780" x="4278313" y="1776413"/>
          <p14:tracePt t="4791" x="4303713" y="1765300"/>
          <p14:tracePt t="4796" x="4327525" y="1752600"/>
          <p14:tracePt t="4803" x="4352925" y="1739900"/>
          <p14:tracePt t="4811" x="4391025" y="1727200"/>
          <p14:tracePt t="4818" x="4416425" y="1701800"/>
          <p14:tracePt t="4827" x="4452938" y="1701800"/>
          <p14:tracePt t="4835" x="4491038" y="1689100"/>
          <p14:tracePt t="4842" x="4527550" y="1676400"/>
          <p14:tracePt t="4850" x="4565650" y="1663700"/>
          <p14:tracePt t="4858" x="4591050" y="1663700"/>
          <p14:tracePt t="4867" x="4616450" y="1663700"/>
          <p14:tracePt t="4874" x="4627563" y="1652588"/>
          <p14:tracePt t="4883" x="4640263" y="1639888"/>
          <p14:tracePt t="4890" x="4652963" y="1639888"/>
          <p14:tracePt t="4899" x="4678363" y="1639888"/>
          <p14:tracePt t="4906" x="4691063" y="1639888"/>
          <p14:tracePt t="4930" x="4703763" y="1639888"/>
          <p14:tracePt t="4979" x="4716463" y="1639888"/>
          <p14:tracePt t="5172" x="4765675" y="1663700"/>
          <p14:tracePt t="5180" x="4791075" y="1676400"/>
          <p14:tracePt t="5190" x="4816475" y="1701800"/>
          <p14:tracePt t="5196" x="4852988" y="1701800"/>
          <p14:tracePt t="5206" x="4891088" y="1739900"/>
          <p14:tracePt t="5213" x="4916488" y="1776413"/>
          <p14:tracePt t="5220" x="4929188" y="1801813"/>
          <p14:tracePt t="5228" x="4953000" y="1801813"/>
          <p14:tracePt t="5236" x="4978400" y="1827213"/>
          <p14:tracePt t="5252" x="4991100" y="1839913"/>
          <p14:tracePt t="5476" x="5003800" y="1839913"/>
          <p14:tracePt t="5557" x="4978400" y="1852613"/>
          <p14:tracePt t="5835" x="4965700" y="1852613"/>
          <p14:tracePt t="5890" x="4953000" y="1852613"/>
          <p14:tracePt t="6286" x="4940300" y="1852613"/>
          <p14:tracePt t="6318" x="4929188" y="1852613"/>
          <p14:tracePt t="6642" x="4903788" y="1852613"/>
          <p14:tracePt t="6908" x="4791075" y="1876425"/>
          <p14:tracePt t="6917" x="4616450" y="1889125"/>
          <p14:tracePt t="6924" x="4440238" y="1914525"/>
          <p14:tracePt t="6931" x="4278313" y="1927225"/>
          <p14:tracePt t="6941" x="4191000" y="1939925"/>
          <p14:tracePt t="6949" x="4052888" y="1952625"/>
          <p14:tracePt t="6960" x="3927475" y="1965325"/>
          <p14:tracePt t="6964" x="3827463" y="1965325"/>
          <p14:tracePt t="6977" x="3678238" y="1978025"/>
          <p14:tracePt t="6981" x="3602038" y="1989138"/>
          <p14:tracePt t="6990" x="3502025" y="1989138"/>
          <p14:tracePt t="6995" x="3414713" y="2014538"/>
          <p14:tracePt t="7003" x="3365500" y="2027238"/>
          <p14:tracePt t="7010" x="3265488" y="2052638"/>
          <p14:tracePt t="7019" x="3189288" y="2065338"/>
          <p14:tracePt t="7027" x="3076575" y="2078038"/>
          <p14:tracePt t="7035" x="2963863" y="2089150"/>
          <p14:tracePt t="7043" x="2827338" y="2114550"/>
          <p14:tracePt t="7050" x="2763838" y="2114550"/>
          <p14:tracePt t="7059" x="2663825" y="2139950"/>
          <p14:tracePt t="7067" x="2640013" y="2114550"/>
          <p14:tracePt t="7075" x="2540000" y="2114550"/>
          <p14:tracePt t="7083" x="2439988" y="2114550"/>
          <p14:tracePt t="7090" x="2376488" y="2139950"/>
          <p14:tracePt t="7099" x="2327275" y="2139950"/>
          <p14:tracePt t="7107" x="2289175" y="2139950"/>
          <p14:tracePt t="7115" x="2227263" y="2139950"/>
          <p14:tracePt t="7123" x="2189163" y="2139950"/>
          <p14:tracePt t="7131" x="2151063" y="2127250"/>
          <p14:tracePt t="7140" x="2076450" y="2127250"/>
          <p14:tracePt t="7147" x="2014538" y="2114550"/>
          <p14:tracePt t="7156" x="1938338" y="2089150"/>
          <p14:tracePt t="7166" x="1863725" y="2078038"/>
          <p14:tracePt t="7181" x="1714500" y="2065338"/>
          <p14:tracePt t="7191" x="1563688" y="2039938"/>
          <p14:tracePt t="7195" x="1476375" y="2027238"/>
          <p14:tracePt t="7203" x="1425575" y="2027238"/>
          <p14:tracePt t="7212" x="1350963" y="2027238"/>
          <p14:tracePt t="7221" x="1289050" y="2027238"/>
          <p14:tracePt t="7229" x="1250950" y="2027238"/>
          <p14:tracePt t="7237" x="1225550" y="2027238"/>
          <p14:tracePt t="7244" x="1212850" y="2027238"/>
          <p14:tracePt t="7252" x="1200150" y="2027238"/>
          <p14:tracePt t="7276" x="1189038" y="2027238"/>
          <p14:tracePt t="7547" x="1276350" y="2014538"/>
          <p14:tracePt t="7556" x="1463675" y="2014538"/>
          <p14:tracePt t="7563" x="1589088" y="2014538"/>
          <p14:tracePt t="7571" x="1725613" y="2014538"/>
          <p14:tracePt t="7579" x="1876425" y="2014538"/>
          <p14:tracePt t="7587" x="1938338" y="2014538"/>
          <p14:tracePt t="7595" x="2063750" y="2014538"/>
          <p14:tracePt t="7602" x="2151063" y="2039938"/>
          <p14:tracePt t="7611" x="2227263" y="2039938"/>
          <p14:tracePt t="7619" x="2314575" y="2052638"/>
          <p14:tracePt t="7627" x="2351088" y="2065338"/>
          <p14:tracePt t="7635" x="2376488" y="2065338"/>
          <p14:tracePt t="7643" x="2414588" y="2065338"/>
          <p14:tracePt t="7650" x="2451100" y="2078038"/>
          <p14:tracePt t="7659" x="2489200" y="2078038"/>
          <p14:tracePt t="7667" x="2527300" y="2101850"/>
          <p14:tracePt t="7674" x="2589213" y="2101850"/>
          <p14:tracePt t="7683" x="2640013" y="2114550"/>
          <p14:tracePt t="7690" x="2714625" y="2114550"/>
          <p14:tracePt t="7699" x="2789238" y="2127250"/>
          <p14:tracePt t="7707" x="2840038" y="2127250"/>
          <p14:tracePt t="7714" x="2901950" y="2139950"/>
          <p14:tracePt t="7723" x="2963863" y="2152650"/>
          <p14:tracePt t="7730" x="3001963" y="2165350"/>
          <p14:tracePt t="7740" x="3040063" y="2178050"/>
          <p14:tracePt t="7750" x="3089275" y="2178050"/>
          <p14:tracePt t="7757" x="3127375" y="2178050"/>
          <p14:tracePt t="7762" x="3165475" y="2178050"/>
          <p14:tracePt t="7771" x="3189288" y="2178050"/>
          <p14:tracePt t="7778" x="3227388" y="2190750"/>
          <p14:tracePt t="7786" x="3252788" y="2190750"/>
          <p14:tracePt t="7795" x="3289300" y="2201863"/>
          <p14:tracePt t="7803" x="3327400" y="2201863"/>
          <p14:tracePt t="7810" x="3365500" y="2201863"/>
          <p14:tracePt t="7819" x="3376613" y="2201863"/>
          <p14:tracePt t="7826" x="3402013" y="2201863"/>
          <p14:tracePt t="7834" x="3427413" y="2201863"/>
          <p14:tracePt t="7852" x="3440113" y="2201863"/>
          <p14:tracePt t="8316" x="3478213" y="2214563"/>
          <p14:tracePt t="8324" x="3602038" y="2227263"/>
          <p14:tracePt t="8331" x="3665538" y="2239963"/>
          <p14:tracePt t="8340" x="3740150" y="2239963"/>
          <p14:tracePt t="8348" x="3765550" y="2239963"/>
          <p14:tracePt t="8706" x="3752850" y="2239963"/>
          <p14:tracePt t="8730" x="3740150" y="2239963"/>
          <p14:tracePt t="9070" x="3714750" y="2239963"/>
          <p14:tracePt t="9387" x="3702050" y="2239963"/>
          <p14:tracePt t="9419" x="3678238" y="2239963"/>
          <p14:tracePt t="9637" x="3678238" y="2252663"/>
          <p14:tracePt t="9644" x="3752850" y="2303463"/>
          <p14:tracePt t="9652" x="3802063" y="2314575"/>
          <p14:tracePt t="9662" x="3814763" y="2327275"/>
          <p14:tracePt t="9669" x="3827463" y="2327275"/>
          <p14:tracePt t="9677" x="3840163" y="2327275"/>
          <p14:tracePt t="9868" x="3878263" y="2327275"/>
          <p14:tracePt t="9876" x="4040188" y="2327275"/>
          <p14:tracePt t="9883" x="4140200" y="2339975"/>
          <p14:tracePt t="9892" x="4178300" y="2339975"/>
          <p14:tracePt t="9900" x="4227513" y="2339975"/>
          <p14:tracePt t="9908" x="4303713" y="2339975"/>
          <p14:tracePt t="9915" x="4365625" y="2339975"/>
          <p14:tracePt t="9923" x="4391025" y="2339975"/>
          <p14:tracePt t="9931" x="4427538" y="2339975"/>
          <p14:tracePt t="9940" x="4452938" y="2339975"/>
          <p14:tracePt t="9946" x="4478338" y="2339975"/>
          <p14:tracePt t="9963" x="4503738" y="2339975"/>
          <p14:tracePt t="9972" x="4527550" y="2339975"/>
          <p14:tracePt t="9979" x="4540250" y="2339975"/>
          <p14:tracePt t="9987" x="4552950" y="2339975"/>
          <p14:tracePt t="9994" x="4616450" y="2339975"/>
          <p14:tracePt t="10003" x="4665663" y="2339975"/>
          <p14:tracePt t="10010" x="4752975" y="2339975"/>
          <p14:tracePt t="10019" x="4840288" y="2352675"/>
          <p14:tracePt t="10026" x="4940300" y="2352675"/>
          <p14:tracePt t="10035" x="5040313" y="2352675"/>
          <p14:tracePt t="10043" x="5116513" y="2378075"/>
          <p14:tracePt t="10051" x="5203825" y="2378075"/>
          <p14:tracePt t="10059" x="5278438" y="2378075"/>
          <p14:tracePt t="10067" x="5365750" y="2390775"/>
          <p14:tracePt t="10075" x="5391150" y="2390775"/>
          <p14:tracePt t="10083" x="5465763" y="2403475"/>
          <p14:tracePt t="10092" x="5491163" y="2403475"/>
          <p14:tracePt t="10099" x="5541963" y="2403475"/>
          <p14:tracePt t="10107" x="5616575" y="2414588"/>
          <p14:tracePt t="10115" x="5691188" y="2414588"/>
          <p14:tracePt t="10124" x="5767388" y="2427288"/>
          <p14:tracePt t="10131" x="5854700" y="2427288"/>
          <p14:tracePt t="10141" x="5991225" y="2439988"/>
          <p14:tracePt t="10147" x="6116638" y="2439988"/>
          <p14:tracePt t="10157" x="6242050" y="2439988"/>
          <p14:tracePt t="10162" x="6380163" y="2439988"/>
          <p14:tracePt t="10173" x="6503988" y="2439988"/>
          <p14:tracePt t="10179" x="6542088" y="2414588"/>
          <p14:tracePt t="10193" x="6692900" y="2414588"/>
          <p14:tracePt t="10196" x="6867525" y="2414588"/>
          <p14:tracePt t="10205" x="6967538" y="2403475"/>
          <p14:tracePt t="10212" x="7105650" y="2390775"/>
          <p14:tracePt t="10220" x="7229475" y="2378075"/>
          <p14:tracePt t="10228" x="7354888" y="2365375"/>
          <p14:tracePt t="10236" x="7418388" y="2352675"/>
          <p14:tracePt t="10244" x="7518400" y="2339975"/>
          <p14:tracePt t="10251" x="7567613" y="2327275"/>
          <p14:tracePt t="10259" x="7654925" y="2303463"/>
          <p14:tracePt t="10267" x="7680325" y="2290763"/>
          <p14:tracePt t="10275" x="7731125" y="2265363"/>
          <p14:tracePt t="10283" x="7767638" y="2239963"/>
          <p14:tracePt t="10292" x="7831138" y="2227263"/>
          <p14:tracePt t="10299" x="7854950" y="2227263"/>
          <p14:tracePt t="10308" x="7893050" y="2201863"/>
          <p14:tracePt t="10315" x="7918450" y="2190750"/>
          <p14:tracePt t="10324" x="7954963" y="2178050"/>
          <p14:tracePt t="10331" x="7980363" y="2165350"/>
          <p14:tracePt t="10341" x="7993063" y="2165350"/>
          <p14:tracePt t="10347" x="8005763" y="2165350"/>
          <p14:tracePt t="10358" x="8018463" y="2165350"/>
          <p14:tracePt t="10363" x="8043863" y="2152650"/>
          <p14:tracePt t="10372" x="8067675" y="2139950"/>
          <p14:tracePt t="10387" x="8093075" y="2127250"/>
          <p14:tracePt t="10394" x="8118475" y="2127250"/>
          <p14:tracePt t="10411" x="8143875" y="2114550"/>
          <p14:tracePt t="10715" x="8131175" y="2114550"/>
          <p14:tracePt t="10996" x="8118475" y="2114550"/>
          <p14:tracePt t="11558" x="8093075" y="2114550"/>
          <p14:tracePt t="11651" x="8080375" y="2114550"/>
          <p14:tracePt t="12131" x="8067675" y="2114550"/>
          <p14:tracePt t="12276" x="8054975" y="2114550"/>
          <p14:tracePt t="12381" x="8054975" y="2127250"/>
          <p14:tracePt t="12835" x="8031163" y="2127250"/>
          <p14:tracePt t="13308" x="8018463" y="2127250"/>
          <p14:tracePt t="13410" x="7993063" y="2139950"/>
          <p14:tracePt t="13419" x="7967663" y="2152650"/>
          <p14:tracePt t="13426" x="7918450" y="2201863"/>
          <p14:tracePt t="13435" x="7831138" y="2239963"/>
          <p14:tracePt t="13443" x="7793038" y="2265363"/>
          <p14:tracePt t="13450" x="7742238" y="2290763"/>
          <p14:tracePt t="13459" x="7667625" y="2314575"/>
          <p14:tracePt t="13466" x="7618413" y="2352675"/>
          <p14:tracePt t="13475" x="7554913" y="2378075"/>
          <p14:tracePt t="13483" x="7518400" y="2390775"/>
          <p14:tracePt t="13490" x="7493000" y="2414588"/>
          <p14:tracePt t="13499" x="7467600" y="2427288"/>
          <p14:tracePt t="13507" x="7405688" y="2427288"/>
          <p14:tracePt t="13515" x="7405688" y="2465388"/>
          <p14:tracePt t="13524" x="7342188" y="2478088"/>
          <p14:tracePt t="13532" x="7305675" y="2503488"/>
          <p14:tracePt t="13544" x="7218363" y="2527300"/>
          <p14:tracePt t="13550" x="7129463" y="2540000"/>
          <p14:tracePt t="13558" x="7067550" y="2565400"/>
          <p14:tracePt t="13564" x="6980238" y="2578100"/>
          <p14:tracePt t="13574" x="6916738" y="2603500"/>
          <p14:tracePt t="13581" x="6816725" y="2627313"/>
          <p14:tracePt t="13591" x="6716713" y="2640013"/>
          <p14:tracePt t="13595" x="6604000" y="2652713"/>
          <p14:tracePt t="13602" x="6554788" y="2678113"/>
          <p14:tracePt t="13611" x="6454775" y="2690813"/>
          <p14:tracePt t="13618" x="6391275" y="2690813"/>
          <p14:tracePt t="13627" x="6342063" y="2690813"/>
          <p14:tracePt t="13635" x="6291263" y="2716213"/>
          <p14:tracePt t="13643" x="6216650" y="2716213"/>
          <p14:tracePt t="13650" x="6180138" y="2728913"/>
          <p14:tracePt t="13660" x="6129338" y="2740025"/>
          <p14:tracePt t="13670" x="6103938" y="2752725"/>
          <p14:tracePt t="13677" x="6067425" y="2752725"/>
          <p14:tracePt t="13684" x="5967413" y="2765425"/>
          <p14:tracePt t="13694" x="5867400" y="2778125"/>
          <p14:tracePt t="13700" x="5803900" y="2778125"/>
          <p14:tracePt t="13709" x="5665788" y="2790825"/>
          <p14:tracePt t="13715" x="5578475" y="2803525"/>
          <p14:tracePt t="13723" x="5478463" y="2816225"/>
          <p14:tracePt t="13731" x="5378450" y="2816225"/>
          <p14:tracePt t="13741" x="5278438" y="2816225"/>
          <p14:tracePt t="13747" x="5129213" y="2840038"/>
          <p14:tracePt t="13756" x="5003800" y="2852738"/>
          <p14:tracePt t="13764" x="4929188" y="2852738"/>
          <p14:tracePt t="13775" x="4803775" y="2852738"/>
          <p14:tracePt t="13781" x="4727575" y="2852738"/>
          <p14:tracePt t="13790" x="4652963" y="2852738"/>
          <p14:tracePt t="13796" x="4552950" y="2865438"/>
          <p14:tracePt t="13807" x="4491038" y="2865438"/>
          <p14:tracePt t="13812" x="4403725" y="2865438"/>
          <p14:tracePt t="13820" x="4340225" y="2865438"/>
          <p14:tracePt t="13828" x="4240213" y="2865438"/>
          <p14:tracePt t="13835" x="4152900" y="2865438"/>
          <p14:tracePt t="13844" x="4065588" y="2865438"/>
          <p14:tracePt t="13851" x="3978275" y="2865438"/>
          <p14:tracePt t="13860" x="3878263" y="2865438"/>
          <p14:tracePt t="13868" x="3802063" y="2865438"/>
          <p14:tracePt t="13875" x="3740150" y="2878138"/>
          <p14:tracePt t="13884" x="3689350" y="2878138"/>
          <p14:tracePt t="13892" x="3652838" y="2878138"/>
          <p14:tracePt t="13916" x="3640138" y="2878138"/>
          <p14:tracePt t="13940" x="3602038" y="2878138"/>
          <p14:tracePt t="13948" x="3589338" y="2878138"/>
          <p14:tracePt t="13957" x="3578225" y="2878138"/>
          <p14:tracePt t="13963" x="3540125" y="2878138"/>
          <p14:tracePt t="13973" x="3527425" y="2878138"/>
          <p14:tracePt t="13980" x="3502025" y="2878138"/>
          <p14:tracePt t="13990" x="3465513" y="2865438"/>
          <p14:tracePt t="13995" x="3427413" y="2852738"/>
          <p14:tracePt t="14003" x="3376613" y="2840038"/>
          <p14:tracePt t="14011" x="3314700" y="2816225"/>
          <p14:tracePt t="14021" x="3276600" y="2803525"/>
          <p14:tracePt t="14027" x="3227388" y="2790825"/>
          <p14:tracePt t="14036" x="3201988" y="2778125"/>
          <p14:tracePt t="14043" x="3176588" y="2752725"/>
          <p14:tracePt t="14051" x="3140075" y="2740025"/>
          <p14:tracePt t="14059" x="3114675" y="2716213"/>
          <p14:tracePt t="14068" x="3114675" y="2678113"/>
          <p14:tracePt t="14076" x="3114675" y="2652713"/>
          <p14:tracePt t="14083" x="3101975" y="2640013"/>
          <p14:tracePt t="14092" x="3101975" y="2627313"/>
          <p14:tracePt t="14100" x="3101975" y="2616200"/>
          <p14:tracePt t="14115" x="3089275" y="2603500"/>
          <p14:tracePt t="14123" x="3089275" y="2590800"/>
          <p14:tracePt t="14252" x="3076575" y="2590800"/>
          <p14:tracePt t="14293" x="3040063" y="2590800"/>
          <p14:tracePt t="14316" x="3027363" y="2603500"/>
          <p14:tracePt t="14325" x="3001963" y="2603500"/>
          <p14:tracePt t="14342" x="2976563" y="2603500"/>
          <p14:tracePt t="14349" x="2963863" y="2627313"/>
          <p14:tracePt t="14364" x="2952750" y="2640013"/>
          <p14:tracePt t="14380" x="2940050" y="2652713"/>
          <p14:tracePt t="14396" x="2940050" y="2665413"/>
          <p14:tracePt t="14404" x="2927350" y="2665413"/>
          <p14:tracePt t="14412" x="2927350" y="2678113"/>
          <p14:tracePt t="14419" x="2927350" y="2690813"/>
          <p14:tracePt t="14426" x="2927350" y="2703513"/>
          <p14:tracePt t="14443" x="2927350" y="2716213"/>
          <p14:tracePt t="14459" x="2927350" y="2728913"/>
          <p14:tracePt t="14474" x="2914650" y="2728913"/>
          <p14:tracePt t="14491" x="2914650" y="2740025"/>
          <p14:tracePt t="14498" x="2914650" y="2752725"/>
          <p14:tracePt t="14523" x="2914650" y="2765425"/>
          <p14:tracePt t="14530" x="2901950" y="2765425"/>
          <p14:tracePt t="14821" x="2889250" y="2765425"/>
          <p14:tracePt t="18244" x="2863850" y="2828925"/>
          <p14:tracePt t="18252" x="2852738" y="2865438"/>
          <p14:tracePt t="18268" x="2852738" y="2878138"/>
          <p14:tracePt t="18276" x="2827338" y="2903538"/>
          <p14:tracePt t="18284" x="2827338" y="2916238"/>
          <p14:tracePt t="18292" x="2814638" y="2941638"/>
          <p14:tracePt t="18300" x="2801938" y="2952750"/>
          <p14:tracePt t="18311" x="2801938" y="2965450"/>
          <p14:tracePt t="18316" x="2789238" y="2978150"/>
          <p14:tracePt t="18328" x="2789238" y="2990850"/>
          <p14:tracePt t="18332" x="2789238" y="3003550"/>
          <p14:tracePt t="18342" x="2776538" y="3003550"/>
          <p14:tracePt t="18347" x="2763838" y="3003550"/>
          <p14:tracePt t="18363" x="2752725" y="3016250"/>
          <p14:tracePt t="18371" x="2740025" y="3016250"/>
          <p14:tracePt t="18379" x="2740025" y="3028950"/>
          <p14:tracePt t="18387" x="2714625" y="3041650"/>
          <p14:tracePt t="18394" x="2701925" y="3054350"/>
          <p14:tracePt t="18403" x="2689225" y="3065463"/>
          <p14:tracePt t="18410" x="2689225" y="3078163"/>
          <p14:tracePt t="18426" x="2676525" y="3090863"/>
          <p14:tracePt t="18435" x="2663825" y="3103563"/>
          <p14:tracePt t="18450" x="2640013" y="3103563"/>
          <p14:tracePt t="18476" x="2640013" y="3116263"/>
          <p14:tracePt t="18484" x="2640013" y="3128963"/>
          <p14:tracePt t="18507" x="2589213" y="3141663"/>
          <p14:tracePt t="18515" x="2576513" y="3141663"/>
          <p14:tracePt t="18524" x="2551113" y="3141663"/>
          <p14:tracePt t="18530" x="2540000" y="3141663"/>
          <p14:tracePt t="18541" x="2527300" y="3141663"/>
          <p14:tracePt t="18547" x="2514600" y="3141663"/>
          <p14:tracePt t="18556" x="2501900" y="3141663"/>
          <p14:tracePt t="18587" x="2489200" y="3141663"/>
          <p14:tracePt t="18739" x="2476500" y="3141663"/>
          <p14:tracePt t="18756" x="2463800" y="3141663"/>
          <p14:tracePt t="19092" x="2451100" y="3141663"/>
          <p14:tracePt t="20507" x="2563813" y="3141663"/>
          <p14:tracePt t="20515" x="2663825" y="3141663"/>
          <p14:tracePt t="20524" x="2814638" y="3141663"/>
          <p14:tracePt t="20531" x="2940050" y="3154363"/>
          <p14:tracePt t="20540" x="3065463" y="3154363"/>
          <p14:tracePt t="20548" x="3140075" y="3154363"/>
          <p14:tracePt t="20558" x="3240088" y="3154363"/>
          <p14:tracePt t="20565" x="3302000" y="3154363"/>
          <p14:tracePt t="20573" x="3352800" y="3154363"/>
          <p14:tracePt t="20581" x="3389313" y="3154363"/>
          <p14:tracePt t="20588" x="3427413" y="3154363"/>
          <p14:tracePt t="20595" x="3465513" y="3154363"/>
          <p14:tracePt t="20603" x="3502025" y="3154363"/>
          <p14:tracePt t="20611" x="3552825" y="3154363"/>
          <p14:tracePt t="20619" x="3640138" y="3141663"/>
          <p14:tracePt t="20627" x="3727450" y="3141663"/>
          <p14:tracePt t="20635" x="3778250" y="3128963"/>
          <p14:tracePt t="20643" x="3952875" y="3090863"/>
          <p14:tracePt t="20651" x="4065588" y="3090863"/>
          <p14:tracePt t="20659" x="4152900" y="3078163"/>
          <p14:tracePt t="20667" x="4278313" y="3054350"/>
          <p14:tracePt t="20675" x="4378325" y="3054350"/>
          <p14:tracePt t="20683" x="4452938" y="3041650"/>
          <p14:tracePt t="20691" x="4540250" y="3028950"/>
          <p14:tracePt t="20699" x="4591050" y="3028950"/>
          <p14:tracePt t="20708" x="4665663" y="3028950"/>
          <p14:tracePt t="20715" x="4716463" y="3028950"/>
          <p14:tracePt t="20724" x="4765675" y="3028950"/>
          <p14:tracePt t="20731" x="4840288" y="3003550"/>
          <p14:tracePt t="20742" x="4891088" y="2990850"/>
          <p14:tracePt t="20747" x="4965700" y="2978150"/>
          <p14:tracePt t="20757" x="5003800" y="2965450"/>
          <p14:tracePt t="20763" x="5103813" y="2952750"/>
          <p14:tracePt t="20770" x="5191125" y="2941638"/>
          <p14:tracePt t="20778" x="5265738" y="2928938"/>
          <p14:tracePt t="20786" x="5341938" y="2916238"/>
          <p14:tracePt t="20795" x="5416550" y="2916238"/>
          <p14:tracePt t="20802" x="5478463" y="2916238"/>
          <p14:tracePt t="20811" x="5529263" y="2903538"/>
          <p14:tracePt t="20819" x="5565775" y="2890838"/>
          <p14:tracePt t="20827" x="5603875" y="2878138"/>
          <p14:tracePt t="20835" x="5616575" y="2878138"/>
          <p14:tracePt t="20843" x="5641975" y="2865438"/>
          <p14:tracePt t="20850" x="5665788" y="2865438"/>
          <p14:tracePt t="20859" x="5678488" y="2865438"/>
          <p14:tracePt t="20867" x="5703888" y="2865438"/>
          <p14:tracePt t="20875" x="5729288" y="2852738"/>
          <p14:tracePt t="20883" x="5741988" y="2852738"/>
          <p14:tracePt t="20891" x="5791200" y="2840038"/>
          <p14:tracePt t="20899" x="5829300" y="2828925"/>
          <p14:tracePt t="20908" x="5854700" y="2828925"/>
          <p14:tracePt t="20916" x="5903913" y="2816225"/>
          <p14:tracePt t="20928" x="5942013" y="2803525"/>
          <p14:tracePt t="20932" x="5978525" y="2790825"/>
          <p14:tracePt t="20942" x="6003925" y="2778125"/>
          <p14:tracePt t="20948" x="6042025" y="2765425"/>
          <p14:tracePt t="20958" x="6091238" y="2765425"/>
          <p14:tracePt t="20963" x="6116638" y="2752725"/>
          <p14:tracePt t="20970" x="6154738" y="2752725"/>
          <p14:tracePt t="20979" x="6180138" y="2740025"/>
          <p14:tracePt t="20987" x="6254750" y="2740025"/>
          <p14:tracePt t="20995" x="6291263" y="2728913"/>
          <p14:tracePt t="21003" x="6329363" y="2728913"/>
          <p14:tracePt t="21010" x="6367463" y="2716213"/>
          <p14:tracePt t="21027" x="6403975" y="2716213"/>
          <p14:tracePt t="21042" x="6403975" y="2703513"/>
          <p14:tracePt t="21051" x="6416675" y="2703513"/>
          <p14:tracePt t="21437" x="6403975" y="2703513"/>
          <p14:tracePt t="21509" x="6416675" y="2703513"/>
          <p14:tracePt t="21516" x="6467475" y="2740025"/>
          <p14:tracePt t="21525" x="6604000" y="2740025"/>
          <p14:tracePt t="21530" x="6680200" y="2752725"/>
          <p14:tracePt t="21545" x="6805613" y="2765425"/>
          <p14:tracePt t="21546" x="6942138" y="2778125"/>
          <p14:tracePt t="21571" x="7329488" y="2790825"/>
          <p14:tracePt t="21579" x="7418388" y="2790825"/>
          <p14:tracePt t="21586" x="7467600" y="2790825"/>
          <p14:tracePt t="21595" x="7518400" y="2790825"/>
          <p14:tracePt t="21603" x="7531100" y="2790825"/>
          <p14:tracePt t="21610" x="7554913" y="2790825"/>
          <p14:tracePt t="21716" x="7605713" y="2790825"/>
          <p14:tracePt t="21723" x="7618413" y="2803525"/>
          <p14:tracePt t="21732" x="7642225" y="2803525"/>
          <p14:tracePt t="21741" x="7667625" y="2803525"/>
          <p14:tracePt t="21758" x="7680325" y="2803525"/>
          <p14:tracePt t="21764" x="7718425" y="2803525"/>
          <p14:tracePt t="21779" x="7754938" y="2803525"/>
          <p14:tracePt t="21787" x="7767638" y="2803525"/>
          <p14:tracePt t="22068" x="7754938" y="2803525"/>
          <p14:tracePt t="22101" x="7731125" y="2803525"/>
          <p14:tracePt t="22316" x="7718425" y="2803525"/>
          <p14:tracePt t="22747" x="7705725" y="2803525"/>
          <p14:tracePt t="23044" x="7680325" y="2803525"/>
          <p14:tracePt t="23339" x="7667625" y="2803525"/>
          <p14:tracePt t="23603" x="7654925" y="2803525"/>
          <p14:tracePt t="23700" x="7642225" y="2803525"/>
          <p14:tracePt t="24243" x="7618413" y="2803525"/>
          <p14:tracePt t="24444" x="7605713" y="2803525"/>
          <p14:tracePt t="31836" x="7442200" y="2803525"/>
          <p14:tracePt t="31843" x="7305675" y="2803525"/>
          <p14:tracePt t="31851" x="7205663" y="2803525"/>
          <p14:tracePt t="31859" x="7080250" y="2803525"/>
          <p14:tracePt t="31866" x="6942138" y="2803525"/>
          <p14:tracePt t="31875" x="6792913" y="2803525"/>
          <p14:tracePt t="31882" x="6629400" y="2816225"/>
          <p14:tracePt t="31893" x="6442075" y="2828925"/>
          <p14:tracePt t="31901" x="6280150" y="2840038"/>
          <p14:tracePt t="31909" x="6042025" y="2865438"/>
          <p14:tracePt t="31915" x="5878513" y="2865438"/>
          <p14:tracePt t="31923" x="5716588" y="2878138"/>
          <p14:tracePt t="31931" x="5541963" y="2878138"/>
          <p14:tracePt t="31939" x="5365750" y="2890838"/>
          <p14:tracePt t="31947" x="5165725" y="2890838"/>
          <p14:tracePt t="31955" x="5029200" y="2903538"/>
          <p14:tracePt t="31963" x="4916488" y="2903538"/>
          <p14:tracePt t="31971" x="4765675" y="2916238"/>
          <p14:tracePt t="31979" x="4616450" y="2916238"/>
          <p14:tracePt t="31987" x="4478338" y="2941638"/>
          <p14:tracePt t="31995" x="4327525" y="2965450"/>
          <p14:tracePt t="32003" x="4140200" y="2990850"/>
          <p14:tracePt t="32011" x="3978275" y="3003550"/>
          <p14:tracePt t="32018" x="3790950" y="3016250"/>
          <p14:tracePt t="32026" x="3652838" y="3028950"/>
          <p14:tracePt t="32035" x="3465513" y="3054350"/>
          <p14:tracePt t="32043" x="3314700" y="3065463"/>
          <p14:tracePt t="32050" x="3214688" y="3078163"/>
          <p14:tracePt t="32059" x="3127375" y="3090863"/>
          <p14:tracePt t="32067" x="3014663" y="3103563"/>
          <p14:tracePt t="32076" x="2914650" y="3116263"/>
          <p14:tracePt t="32084" x="2814638" y="3116263"/>
          <p14:tracePt t="32092" x="2727325" y="3141663"/>
          <p14:tracePt t="32099" x="2589213" y="3178175"/>
          <p14:tracePt t="32109" x="2489200" y="3178175"/>
          <p14:tracePt t="32115" x="2376488" y="3203575"/>
          <p14:tracePt t="32125" x="2276475" y="3216275"/>
          <p14:tracePt t="32131" x="2201863" y="3216275"/>
          <p14:tracePt t="32139" x="2063750" y="3228975"/>
          <p14:tracePt t="32148" x="1938338" y="3241675"/>
          <p14:tracePt t="32156" x="1876425" y="3241675"/>
          <p14:tracePt t="32164" x="1814513" y="3241675"/>
          <p14:tracePt t="32172" x="1725613" y="3241675"/>
          <p14:tracePt t="32194" x="1714500" y="3241675"/>
          <p14:tracePt t="32259" x="1789113" y="3216275"/>
          <p14:tracePt t="32267" x="1989138" y="3154363"/>
          <p14:tracePt t="32275" x="2176463" y="3065463"/>
          <p14:tracePt t="32282" x="2427288" y="2990850"/>
          <p14:tracePt t="32292" x="2576513" y="2952750"/>
          <p14:tracePt t="32298" x="2752725" y="2878138"/>
          <p14:tracePt t="32309" x="2963863" y="2816225"/>
          <p14:tracePt t="32315" x="3240088" y="2716213"/>
          <p14:tracePt t="32325" x="3502025" y="2665413"/>
          <p14:tracePt t="32330" x="3665538" y="2627313"/>
          <p14:tracePt t="32339" x="3802063" y="2578100"/>
          <p14:tracePt t="32347" x="3914775" y="2552700"/>
          <p14:tracePt t="32355" x="3978275" y="2540000"/>
          <p14:tracePt t="32362" x="4002088" y="2540000"/>
          <p14:tracePt t="32371" x="4052888" y="2527300"/>
          <p14:tracePt t="32387" x="4065588" y="2527300"/>
          <p14:tracePt t="32403" x="4090988" y="2516188"/>
          <p14:tracePt t="32411" x="4114800" y="2516188"/>
          <p14:tracePt t="32419" x="4152900" y="2503488"/>
          <p14:tracePt t="32426" x="4203700" y="2503488"/>
          <p14:tracePt t="32435" x="4278313" y="2478088"/>
          <p14:tracePt t="32443" x="4314825" y="2478088"/>
          <p14:tracePt t="32450" x="4365625" y="2478088"/>
          <p14:tracePt t="32459" x="4403725" y="2452688"/>
          <p14:tracePt t="32467" x="4465638" y="2452688"/>
          <p14:tracePt t="32476" x="4527550" y="2452688"/>
          <p14:tracePt t="32484" x="4578350" y="2452688"/>
          <p14:tracePt t="32495" x="4627563" y="2452688"/>
          <p14:tracePt t="32500" x="4652963" y="2452688"/>
          <p14:tracePt t="32512" x="4665663" y="2452688"/>
          <p14:tracePt t="32517" x="4678363" y="2452688"/>
          <p14:tracePt t="32611" x="4703763" y="2452688"/>
          <p14:tracePt t="32619" x="4752975" y="2452688"/>
          <p14:tracePt t="32626" x="4803775" y="2465388"/>
          <p14:tracePt t="32635" x="4829175" y="2465388"/>
          <p14:tracePt t="32643" x="4865688" y="2465388"/>
          <p14:tracePt t="32651" x="4903788" y="2465388"/>
          <p14:tracePt t="32660" x="4940300" y="2465388"/>
          <p14:tracePt t="32667" x="4991100" y="2478088"/>
          <p14:tracePt t="32677" x="5040313" y="2478088"/>
          <p14:tracePt t="32684" x="5091113" y="2490788"/>
          <p14:tracePt t="32694" x="5153025" y="2503488"/>
          <p14:tracePt t="32700" x="5191125" y="2503488"/>
          <p14:tracePt t="32711" x="5203825" y="2503488"/>
          <p14:tracePt t="32716" x="5241925" y="2503488"/>
          <p14:tracePt t="32728" x="5265738" y="2503488"/>
          <p14:tracePt t="32731" x="5291138" y="2516188"/>
          <p14:tracePt t="32763" x="5303838" y="2516188"/>
          <p14:tracePt t="32771" x="5316538" y="2516188"/>
          <p14:tracePt t="32779" x="5353050" y="2516188"/>
          <p14:tracePt t="32789" x="5378450" y="2540000"/>
          <p14:tracePt t="32798" x="5416550" y="2552700"/>
          <p14:tracePt t="32805" x="5454650" y="2552700"/>
          <p14:tracePt t="32812" x="5529263" y="2565400"/>
          <p14:tracePt t="32819" x="5554663" y="2578100"/>
          <p14:tracePt t="32827" x="5591175" y="2603500"/>
          <p14:tracePt t="32836" x="5629275" y="2616200"/>
          <p14:tracePt t="32844" x="5654675" y="2640013"/>
          <p14:tracePt t="32852" x="5703888" y="2652713"/>
          <p14:tracePt t="32859" x="5741988" y="2678113"/>
          <p14:tracePt t="32866" x="5778500" y="2703513"/>
          <p14:tracePt t="32878" x="5803900" y="2728913"/>
          <p14:tracePt t="32885" x="5891213" y="2765425"/>
          <p14:tracePt t="32893" x="5929313" y="2765425"/>
          <p14:tracePt t="32899" x="5967413" y="2790825"/>
          <p14:tracePt t="32910" x="5991225" y="2803525"/>
          <p14:tracePt t="32914" x="6016625" y="2803525"/>
          <p14:tracePt t="32927" x="6016625" y="2816225"/>
          <p14:tracePt t="32932" x="6029325" y="2816225"/>
          <p14:tracePt t="32939" x="6042025" y="2816225"/>
          <p14:tracePt t="32948" x="6042025" y="2828925"/>
          <p14:tracePt t="33268" x="6078538" y="2816225"/>
          <p14:tracePt t="33275" x="6116638" y="2790825"/>
          <p14:tracePt t="33284" x="6129338" y="2778125"/>
          <p14:tracePt t="33294" x="6167438" y="2765425"/>
          <p14:tracePt t="33571" x="6154738" y="2765425"/>
          <p14:tracePt t="33851" x="6129338" y="2765425"/>
          <p14:tracePt t="33926" x="6103938" y="2765425"/>
          <p14:tracePt t="33930" x="6116638" y="2765425"/>
          <p14:tracePt t="34126" x="6103938" y="2765425"/>
          <p14:tracePt t="34147" x="6103938" y="2752725"/>
          <p14:tracePt t="34396" x="6091238" y="2752725"/>
          <p14:tracePt t="34412" x="6067425" y="2752725"/>
          <p14:tracePt t="34531" x="6054725" y="2752725"/>
          <p14:tracePt t="34547" x="5591175" y="2752725"/>
          <p14:tracePt t="34555" x="5241925" y="2740025"/>
          <p14:tracePt t="34563" x="4953000" y="2703513"/>
          <p14:tracePt t="34571" x="4703763" y="2678113"/>
          <p14:tracePt t="34578" x="4465638" y="2665413"/>
          <p14:tracePt t="34587" x="4240213" y="2640013"/>
          <p14:tracePt t="34595" x="3914775" y="2616200"/>
          <p14:tracePt t="34603" x="3640138" y="2603500"/>
          <p14:tracePt t="34611" x="3327400" y="2578100"/>
          <p14:tracePt t="34619" x="3114675" y="2578100"/>
          <p14:tracePt t="34627" x="2940050" y="2578100"/>
          <p14:tracePt t="34635" x="2789238" y="2578100"/>
          <p14:tracePt t="34644" x="2663825" y="2578100"/>
          <p14:tracePt t="34651" x="2589213" y="2578100"/>
          <p14:tracePt t="34660" x="2514600" y="2578100"/>
          <p14:tracePt t="34667" x="2439988" y="2578100"/>
          <p14:tracePt t="34675" x="2314575" y="2578100"/>
          <p14:tracePt t="34683" x="2263775" y="2603500"/>
          <p14:tracePt t="34693" x="2201863" y="2616200"/>
          <p14:tracePt t="34699" x="2101850" y="2627313"/>
          <p14:tracePt t="34709" x="2014538" y="2640013"/>
          <p14:tracePt t="34714" x="1914525" y="2665413"/>
          <p14:tracePt t="34722" x="1814513" y="2665413"/>
          <p14:tracePt t="34730" x="1689100" y="2678113"/>
          <p14:tracePt t="34739" x="1589088" y="2690813"/>
          <p14:tracePt t="34747" x="1525588" y="2690813"/>
          <p14:tracePt t="34755" x="1450975" y="2716213"/>
          <p14:tracePt t="34763" x="1389063" y="2728913"/>
          <p14:tracePt t="34771" x="1312863" y="2728913"/>
          <p14:tracePt t="34778" x="1263650" y="2740025"/>
          <p14:tracePt t="34786" x="1225550" y="2740025"/>
          <p14:tracePt t="34794" x="1189038" y="2752725"/>
          <p14:tracePt t="34803" x="1112838" y="2752725"/>
          <p14:tracePt t="34810" x="1063625" y="2765425"/>
          <p14:tracePt t="34819" x="987425" y="2778125"/>
          <p14:tracePt t="34826" x="887413" y="2790825"/>
          <p14:tracePt t="34835" x="787400" y="2790825"/>
          <p14:tracePt t="34843" x="712788" y="2803525"/>
          <p14:tracePt t="34851" x="650875" y="2803525"/>
          <p14:tracePt t="34859" x="574675" y="2816225"/>
          <p14:tracePt t="34866" x="563563" y="2816225"/>
          <p14:tracePt t="34876" x="550863" y="2828925"/>
          <p14:tracePt t="34973" x="563563" y="2828925"/>
          <p14:tracePt t="34978" x="612775" y="2840038"/>
          <p14:tracePt t="34987" x="674688" y="2852738"/>
          <p14:tracePt t="34995" x="800100" y="2865438"/>
          <p14:tracePt t="35003" x="912813" y="2890838"/>
          <p14:tracePt t="35010" x="1050925" y="2903538"/>
          <p14:tracePt t="35018" x="1189038" y="2941638"/>
          <p14:tracePt t="35027" x="1312863" y="2965450"/>
          <p14:tracePt t="35035" x="1425575" y="2978150"/>
          <p14:tracePt t="35043" x="1512888" y="2990850"/>
          <p14:tracePt t="35050" x="1601788" y="3003550"/>
          <p14:tracePt t="35059" x="1638300" y="3003550"/>
          <p14:tracePt t="35068" x="1663700" y="3003550"/>
          <p14:tracePt t="35080" x="1676400" y="3003550"/>
          <p14:tracePt t="35179" x="1701800" y="3003550"/>
          <p14:tracePt t="35187" x="1776413" y="3016250"/>
          <p14:tracePt t="35195" x="1901825" y="3016250"/>
          <p14:tracePt t="35203" x="2014538" y="3041650"/>
          <p14:tracePt t="35212" x="2101850" y="3041650"/>
          <p14:tracePt t="35220" x="2189163" y="3065463"/>
          <p14:tracePt t="35227" x="2251075" y="3065463"/>
          <p14:tracePt t="35236" x="2327275" y="3078163"/>
          <p14:tracePt t="35244" x="2363788" y="3078163"/>
          <p14:tracePt t="35252" x="2401888" y="3078163"/>
          <p14:tracePt t="35263" x="2439988" y="3078163"/>
          <p14:tracePt t="35279" x="2463800" y="3078163"/>
          <p14:tracePt t="35645" x="2540000" y="3054350"/>
          <p14:tracePt t="35652" x="2927350" y="2978150"/>
          <p14:tracePt t="35660" x="3478213" y="2978150"/>
          <p14:tracePt t="35667" x="4127500" y="3016250"/>
          <p14:tracePt t="35676" x="4665663" y="3016250"/>
          <p14:tracePt t="35683" x="5153025" y="3041650"/>
          <p14:tracePt t="35693" x="5541963" y="3078163"/>
          <p14:tracePt t="35699" x="5842000" y="3078163"/>
          <p14:tracePt t="35709" x="6229350" y="3090863"/>
          <p14:tracePt t="35715" x="6429375" y="3090863"/>
          <p14:tracePt t="35723" x="6616700" y="3116263"/>
          <p14:tracePt t="35731" x="6767513" y="3128963"/>
          <p14:tracePt t="35739" x="6829425" y="3128963"/>
          <p14:tracePt t="35747" x="6942138" y="3128963"/>
          <p14:tracePt t="35755" x="7054850" y="3128963"/>
          <p14:tracePt t="35763" x="7118350" y="3128963"/>
          <p14:tracePt t="35770" x="7180263" y="3128963"/>
          <p14:tracePt t="35778" x="7229475" y="3116263"/>
          <p14:tracePt t="35786" x="7267575" y="3103563"/>
          <p14:tracePt t="35795" x="7305675" y="3103563"/>
          <p14:tracePt t="35803" x="7354888" y="3090863"/>
          <p14:tracePt t="35810" x="7380288" y="3090863"/>
          <p14:tracePt t="35819" x="7405688" y="3078163"/>
          <p14:tracePt t="35827" x="7418388" y="3078163"/>
          <p14:tracePt t="35875" x="7429500" y="3078163"/>
          <p14:tracePt t="35941" x="7454900" y="3065463"/>
          <p14:tracePt t="35946" x="7531100" y="3054350"/>
          <p14:tracePt t="35955" x="7667625" y="3054350"/>
          <p14:tracePt t="35965" x="7831138" y="3090863"/>
          <p14:tracePt t="35976" x="8043863" y="3103563"/>
          <p14:tracePt t="35980" x="8205788" y="3116263"/>
          <p14:tracePt t="35989" x="8305800" y="3116263"/>
          <p14:tracePt t="35998" x="8393113" y="3116263"/>
          <p14:tracePt t="36003" x="8456613" y="3116263"/>
          <p14:tracePt t="36011" x="8493125" y="3116263"/>
          <p14:tracePt t="36035" x="8505825" y="3116263"/>
          <p14:tracePt t="36108" x="8469313" y="3078163"/>
          <p14:tracePt t="36116" x="8318500" y="3016250"/>
          <p14:tracePt t="36125" x="8205788" y="2952750"/>
          <p14:tracePt t="36132" x="8067675" y="2916238"/>
          <p14:tracePt t="36143" x="7954963" y="2878138"/>
          <p14:tracePt t="36147" x="7843838" y="2852738"/>
          <p14:tracePt t="36156" x="7731125" y="2816225"/>
          <p14:tracePt t="36164" x="7642225" y="2790825"/>
          <p14:tracePt t="36180" x="7505700" y="2752725"/>
          <p14:tracePt t="36188" x="7454900" y="2752725"/>
          <p14:tracePt t="36196" x="7418388" y="2740025"/>
          <p14:tracePt t="36204" x="7380288" y="2728913"/>
          <p14:tracePt t="36212" x="7342188" y="2728913"/>
          <p14:tracePt t="36228" x="7318375" y="2716213"/>
          <p14:tracePt t="36542" x="7305675" y="2716213"/>
          <p14:tracePt t="36595" x="7305675" y="2703513"/>
          <p14:tracePt t="36835" x="7292975" y="2690813"/>
          <p14:tracePt t="37158" x="7292975" y="2678113"/>
          <p14:tracePt t="37515" x="7292975" y="2665413"/>
          <p14:tracePt t="37539" x="7292975" y="2652713"/>
          <p14:tracePt t="37548" x="7292975" y="2640013"/>
          <p14:tracePt t="37851" x="7280275" y="2640013"/>
          <p14:tracePt t="37899" x="7280275" y="2627313"/>
          <p14:tracePt t="38069" x="7280275" y="2616200"/>
          <p14:tracePt t="38309" x="7267575" y="2616200"/>
          <p14:tracePt t="38314" x="7267575" y="2603500"/>
          <p14:tracePt t="38653" x="7267575" y="2590800"/>
          <p14:tracePt t="38805" x="7267575" y="2578100"/>
          <p14:tracePt t="39099" x="7267575" y="2565400"/>
          <p14:tracePt t="39116" x="7254875" y="2552700"/>
          <p14:tracePt t="39428" x="7242175" y="2552700"/>
          <p14:tracePt t="39684" x="7242175" y="2540000"/>
          <p14:tracePt t="40812" x="7242175" y="2565400"/>
          <p14:tracePt t="40820" x="7180263" y="2716213"/>
          <p14:tracePt t="40828" x="7142163" y="2840038"/>
          <p14:tracePt t="40836" x="7118350" y="2928938"/>
          <p14:tracePt t="40845" x="7092950" y="3003550"/>
          <p14:tracePt t="40851" x="7067550" y="3090863"/>
          <p14:tracePt t="40862" x="7042150" y="3178175"/>
          <p14:tracePt t="40867" x="7016750" y="3278188"/>
          <p14:tracePt t="40879" x="6992938" y="3354388"/>
          <p14:tracePt t="40883" x="6980238" y="3416300"/>
          <p14:tracePt t="40893" x="6954838" y="3490913"/>
          <p14:tracePt t="40898" x="6929438" y="3541713"/>
          <p14:tracePt t="40907" x="6916738" y="3590925"/>
          <p14:tracePt t="40914" x="6892925" y="3654425"/>
          <p14:tracePt t="40923" x="6867525" y="3679825"/>
          <p14:tracePt t="40931" x="6854825" y="3716338"/>
          <p14:tracePt t="40939" x="6842125" y="3754438"/>
          <p14:tracePt t="40946" x="6816725" y="3816350"/>
          <p14:tracePt t="40955" x="6805613" y="3841750"/>
          <p14:tracePt t="40964" x="6792913" y="3892550"/>
          <p14:tracePt t="40973" x="6780213" y="3916363"/>
          <p14:tracePt t="40980" x="6767513" y="3941763"/>
          <p14:tracePt t="40988" x="6742113" y="3979863"/>
          <p14:tracePt t="40997" x="6729413" y="3992563"/>
          <p14:tracePt t="41004" x="6704013" y="4017963"/>
          <p14:tracePt t="41011" x="6704013" y="4029075"/>
          <p14:tracePt t="41019" x="6692900" y="4029075"/>
          <p14:tracePt t="41028" x="6692900" y="4041775"/>
          <p14:tracePt t="41035" x="6680200" y="4054475"/>
          <p14:tracePt t="41059" x="6667500" y="4067175"/>
          <p14:tracePt t="41068" x="6654800" y="4079875"/>
          <p14:tracePt t="41077" x="6654800" y="4092575"/>
          <p14:tracePt t="41083" x="6629400" y="4092575"/>
          <p14:tracePt t="41092" x="6629400" y="4105275"/>
          <p14:tracePt t="41099" x="6616700" y="4105275"/>
          <p14:tracePt t="41115" x="6604000" y="4105275"/>
          <p14:tracePt t="41131" x="6592888" y="4105275"/>
          <p14:tracePt t="41147" x="6592888" y="4117975"/>
          <p14:tracePt t="41179" x="6567488" y="4117975"/>
          <p14:tracePt t="41187" x="6554788" y="4117975"/>
          <p14:tracePt t="41195" x="6529388" y="4117975"/>
          <p14:tracePt t="41203" x="6480175" y="4105275"/>
          <p14:tracePt t="41211" x="6416675" y="4079875"/>
          <p14:tracePt t="41220" x="6329363" y="4041775"/>
          <p14:tracePt t="41228" x="6254750" y="4029075"/>
          <p14:tracePt t="41235" x="6203950" y="4005263"/>
          <p14:tracePt t="41244" x="6142038" y="3979863"/>
          <p14:tracePt t="41250" x="6103938" y="3967163"/>
          <p14:tracePt t="41260" x="6067425" y="3954463"/>
          <p14:tracePt t="41405" x="6067425" y="3941763"/>
          <p14:tracePt t="41413" x="6067425" y="3929063"/>
          <p14:tracePt t="41419" x="6054725" y="3929063"/>
          <p14:tracePt t="41450" x="6054725" y="3916363"/>
          <p14:tracePt t="85823" x="5978525" y="3892550"/>
          <p14:tracePt t="85829" x="5778500" y="3816350"/>
          <p14:tracePt t="85836" x="5503863" y="3729038"/>
          <p14:tracePt t="85844" x="5216525" y="3629025"/>
          <p14:tracePt t="85852" x="5053013" y="3590925"/>
          <p14:tracePt t="85861" x="4916488" y="3567113"/>
          <p14:tracePt t="85868" x="4765675" y="3554413"/>
          <p14:tracePt t="85876" x="4616450" y="3541713"/>
          <p14:tracePt t="85884" x="4478338" y="3529013"/>
          <p14:tracePt t="85891" x="4327525" y="3516313"/>
          <p14:tracePt t="85901" x="4178300" y="3516313"/>
          <p14:tracePt t="85908" x="4052888" y="3516313"/>
          <p14:tracePt t="85916" x="3902075" y="3490913"/>
          <p14:tracePt t="85924" x="3790950" y="3479800"/>
          <p14:tracePt t="85932" x="3665538" y="3479800"/>
          <p14:tracePt t="85939" x="3527425" y="3454400"/>
          <p14:tracePt t="85950" x="3427413" y="3429000"/>
          <p14:tracePt t="85955" x="3289300" y="3429000"/>
          <p14:tracePt t="85965" x="3201988" y="3429000"/>
          <p14:tracePt t="85971" x="3152775" y="3429000"/>
          <p14:tracePt t="85981" x="3101975" y="3429000"/>
          <p14:tracePt t="85987" x="3065463" y="3429000"/>
          <p14:tracePt t="85997" x="3027363" y="3441700"/>
          <p14:tracePt t="86004" x="3001963" y="3441700"/>
          <p14:tracePt t="86013" x="2963863" y="3441700"/>
          <p14:tracePt t="86022" x="2940050" y="3454400"/>
          <p14:tracePt t="86029" x="2901950" y="3454400"/>
          <p14:tracePt t="86036" x="2863850" y="3454400"/>
          <p14:tracePt t="86044" x="2863850" y="3467100"/>
          <p14:tracePt t="86051" x="2801938" y="3467100"/>
          <p14:tracePt t="86060" x="2740025" y="3467100"/>
          <p14:tracePt t="86067" x="2689225" y="3479800"/>
          <p14:tracePt t="86076" x="2640013" y="3490913"/>
          <p14:tracePt t="86084" x="2563813" y="3503613"/>
          <p14:tracePt t="86091" x="2489200" y="3529013"/>
          <p14:tracePt t="86099" x="2389188" y="3579813"/>
          <p14:tracePt t="86108" x="2314575" y="3603625"/>
          <p14:tracePt t="86117" x="2227263" y="3654425"/>
          <p14:tracePt t="86123" x="2151063" y="3679825"/>
          <p14:tracePt t="86132" x="2089150" y="3716338"/>
          <p14:tracePt t="86139" x="2025650" y="3767138"/>
          <p14:tracePt t="86148" x="1989138" y="3816350"/>
          <p14:tracePt t="86156" x="1938338" y="3879850"/>
          <p14:tracePt t="86166" x="1914525" y="3916363"/>
          <p14:tracePt t="86172" x="1901825" y="3941763"/>
          <p14:tracePt t="86182" x="1876425" y="3979863"/>
          <p14:tracePt t="86189" x="1876425" y="4005263"/>
          <p14:tracePt t="86201" x="1863725" y="4029075"/>
          <p14:tracePt t="86204" x="1838325" y="4041775"/>
          <p14:tracePt t="86211" x="1825625" y="4067175"/>
          <p14:tracePt t="86220" x="1825625" y="4092575"/>
          <p14:tracePt t="86227" x="1825625" y="4117975"/>
          <p14:tracePt t="86236" x="1825625" y="4154488"/>
          <p14:tracePt t="86243" x="1825625" y="4192588"/>
          <p14:tracePt t="86252" x="1825625" y="4230688"/>
          <p14:tracePt t="86259" x="1825625" y="4279900"/>
          <p14:tracePt t="86267" x="1825625" y="4330700"/>
          <p14:tracePt t="86275" x="1825625" y="4367213"/>
          <p14:tracePt t="86283" x="1838325" y="4392613"/>
          <p14:tracePt t="86291" x="1851025" y="4430713"/>
          <p14:tracePt t="86299" x="1863725" y="4467225"/>
          <p14:tracePt t="86308" x="1876425" y="4505325"/>
          <p14:tracePt t="86315" x="1901825" y="4543425"/>
          <p14:tracePt t="86323" x="1951038" y="4605338"/>
          <p14:tracePt t="86331" x="2001838" y="4643438"/>
          <p14:tracePt t="86339" x="2051050" y="4692650"/>
          <p14:tracePt t="86348" x="2089150" y="4730750"/>
          <p14:tracePt t="86355" x="2138363" y="4768850"/>
          <p14:tracePt t="86364" x="2176463" y="4792663"/>
          <p14:tracePt t="86372" x="2227263" y="4818063"/>
          <p14:tracePt t="86382" x="2263775" y="4818063"/>
          <p14:tracePt t="86390" x="2314575" y="4830763"/>
          <p14:tracePt t="86397" x="2351088" y="4830763"/>
          <p14:tracePt t="86406" x="2414588" y="4830763"/>
          <p14:tracePt t="86414" x="2463800" y="4830763"/>
          <p14:tracePt t="86421" x="2551113" y="4830763"/>
          <p14:tracePt t="86429" x="2651125" y="4830763"/>
          <p14:tracePt t="86436" x="2727325" y="4830763"/>
          <p14:tracePt t="86444" x="2801938" y="4818063"/>
          <p14:tracePt t="86453" x="2863850" y="4818063"/>
          <p14:tracePt t="86459" x="2952750" y="4792663"/>
          <p14:tracePt t="86467" x="3001963" y="4779963"/>
          <p14:tracePt t="86475" x="3076575" y="4756150"/>
          <p14:tracePt t="86482" x="3127375" y="4730750"/>
          <p14:tracePt t="86491" x="3201988" y="4705350"/>
          <p14:tracePt t="86499" x="3240088" y="4692650"/>
          <p14:tracePt t="86507" x="3265488" y="4679950"/>
          <p14:tracePt t="86515" x="3289300" y="4667250"/>
          <p14:tracePt t="86522" x="3327400" y="4656138"/>
          <p14:tracePt t="86531" x="3340100" y="4643438"/>
          <p14:tracePt t="86539" x="3376613" y="4643438"/>
          <p14:tracePt t="86555" x="3376613" y="4630738"/>
          <p14:tracePt t="87099" x="3365500" y="4630738"/>
          <p14:tracePt t="87108" x="3352800" y="4630738"/>
          <p14:tracePt t="87116" x="3340100" y="4630738"/>
          <p14:tracePt t="87125" x="3327400" y="4630738"/>
          <p14:tracePt t="87134" x="3327400" y="4618038"/>
          <p14:tracePt t="87141" x="3302000" y="4618038"/>
          <p14:tracePt t="87151" x="3276600" y="4618038"/>
          <p14:tracePt t="87156" x="3276600" y="4605338"/>
          <p14:tracePt t="87165" x="3265488" y="4605338"/>
          <p14:tracePt t="87186" x="3227388" y="4592638"/>
          <p14:tracePt t="87198" x="3227388" y="4579938"/>
          <p14:tracePt t="87203" x="3227388" y="4567238"/>
          <p14:tracePt t="87212" x="3214688" y="4567238"/>
          <p14:tracePt t="87220" x="3201988" y="4567238"/>
          <p14:tracePt t="87236" x="3176588" y="4567238"/>
          <p14:tracePt t="87252" x="3165475" y="4567238"/>
          <p14:tracePt t="87260" x="3165475" y="4554538"/>
          <p14:tracePt t="87276" x="3140075" y="4554538"/>
          <p14:tracePt t="87308" x="3089275" y="4554538"/>
          <p14:tracePt t="87324" x="3076575" y="4554538"/>
          <p14:tracePt t="87371" x="3065463" y="4554538"/>
          <p14:tracePt t="87875" x="3076575" y="4554538"/>
          <p14:tracePt t="87908" x="3101975" y="4554538"/>
          <p14:tracePt t="87925" x="3114675" y="4554538"/>
          <p14:tracePt t="87948" x="3127375" y="4554538"/>
          <p14:tracePt t="87957" x="3140075" y="4554538"/>
          <p14:tracePt t="87972" x="3152775" y="4554538"/>
          <p14:tracePt t="87981" x="3165475" y="4554538"/>
          <p14:tracePt t="87988" x="3201988" y="4554538"/>
          <p14:tracePt t="88000" x="3214688" y="4554538"/>
          <p14:tracePt t="88003" x="3240088" y="4554538"/>
          <p14:tracePt t="88010" x="3265488" y="4567238"/>
          <p14:tracePt t="88020" x="3289300" y="4567238"/>
          <p14:tracePt t="88036" x="3302000" y="4567238"/>
          <p14:tracePt t="88045" x="3327400" y="4579938"/>
          <p14:tracePt t="88069" x="3352800" y="4579938"/>
          <p14:tracePt t="88076" x="3376613" y="4579938"/>
          <p14:tracePt t="88109" x="3402013" y="4579938"/>
          <p14:tracePt t="88131" x="3414713" y="4579938"/>
          <p14:tracePt t="88173" x="3440113" y="4579938"/>
          <p14:tracePt t="88182" x="3452813" y="4579938"/>
          <p14:tracePt t="88189" x="3478213" y="4579938"/>
          <p14:tracePt t="88204" x="3502025" y="4579938"/>
          <p14:tracePt t="88212" x="3527425" y="4579938"/>
          <p14:tracePt t="88219" x="3540125" y="4579938"/>
          <p14:tracePt t="88227" x="3578225" y="4579938"/>
          <p14:tracePt t="88236" x="3589338" y="4579938"/>
          <p14:tracePt t="88243" x="3602038" y="4579938"/>
          <p14:tracePt t="88251" x="3614738" y="4579938"/>
          <p14:tracePt t="88268" x="3627438" y="4579938"/>
          <p14:tracePt t="88291" x="3640138" y="4579938"/>
          <p14:tracePt t="88308" x="3652838" y="4579938"/>
          <p14:tracePt t="88324" x="3665538" y="4579938"/>
          <p14:tracePt t="88331" x="3689350" y="4579938"/>
          <p14:tracePt t="88341" x="3740150" y="4579938"/>
          <p14:tracePt t="88349" x="3765550" y="4579938"/>
          <p14:tracePt t="88356" x="3802063" y="4579938"/>
          <p14:tracePt t="88366" x="3840163" y="4579938"/>
          <p14:tracePt t="88372" x="3865563" y="4579938"/>
          <p14:tracePt t="88382" x="3902075" y="4579938"/>
          <p14:tracePt t="88388" x="3927475" y="4579938"/>
          <p14:tracePt t="88398" x="3940175" y="4579938"/>
          <p14:tracePt t="88403" x="3952875" y="4579938"/>
          <p14:tracePt t="88411" x="3965575" y="4579938"/>
          <p14:tracePt t="88429" x="3978275" y="4579938"/>
          <p14:tracePt t="88437" x="3990975" y="4579938"/>
          <p14:tracePt t="88444" x="4002088" y="4579938"/>
          <p14:tracePt t="88452" x="4014788" y="4579938"/>
          <p14:tracePt t="88459" x="4027488" y="4579938"/>
          <p14:tracePt t="88468" x="4040188" y="4579938"/>
          <p14:tracePt t="88483" x="4065588" y="4579938"/>
          <p14:tracePt t="88492" x="4078288" y="4579938"/>
          <p14:tracePt t="88501" x="4090988" y="4579938"/>
          <p14:tracePt t="88517" x="4127500" y="4579938"/>
          <p14:tracePt t="88525" x="4140200" y="4567238"/>
          <p14:tracePt t="88534" x="4178300" y="4567238"/>
          <p14:tracePt t="88539" x="4214813" y="4567238"/>
          <p14:tracePt t="88548" x="4240213" y="4554538"/>
          <p14:tracePt t="88555" x="4265613" y="4554538"/>
          <p14:tracePt t="88564" x="4278313" y="4554538"/>
          <p14:tracePt t="88570" x="4314825" y="4530725"/>
          <p14:tracePt t="88581" x="4365625" y="4518025"/>
          <p14:tracePt t="88588" x="4378325" y="4518025"/>
          <p14:tracePt t="88597" x="4391025" y="4518025"/>
          <p14:tracePt t="88604" x="4416425" y="4505325"/>
          <p14:tracePt t="88611" x="4440238" y="4505325"/>
          <p14:tracePt t="88627" x="4452938" y="4505325"/>
          <p14:tracePt t="88643" x="4452938" y="4492625"/>
          <p14:tracePt t="88660" x="4465638" y="4492625"/>
          <p14:tracePt t="88900" x="4465638" y="4479925"/>
          <p14:tracePt t="89037" x="4440238" y="4479925"/>
          <p14:tracePt t="89044" x="4391025" y="4479925"/>
          <p14:tracePt t="89052" x="4352925" y="4479925"/>
          <p14:tracePt t="89061" x="4327525" y="4492625"/>
          <p14:tracePt t="89068" x="4303713" y="4505325"/>
          <p14:tracePt t="89077" x="4291013" y="4505325"/>
          <p14:tracePt t="89091" x="4265613" y="4518025"/>
          <p14:tracePt t="89107" x="4252913" y="4518025"/>
          <p14:tracePt t="89131" x="4240213" y="4530725"/>
          <p14:tracePt t="89170" x="4227513" y="4530725"/>
          <p14:tracePt t="89187" x="4203700" y="4530725"/>
          <p14:tracePt t="89203" x="4178300" y="4530725"/>
          <p14:tracePt t="89211" x="4152900" y="4530725"/>
          <p14:tracePt t="89219" x="4140200" y="4530725"/>
          <p14:tracePt t="89236" x="4114800" y="4530725"/>
          <p14:tracePt t="89244" x="4103688" y="4530725"/>
          <p14:tracePt t="89251" x="4078288" y="4530725"/>
          <p14:tracePt t="89268" x="4052888" y="4530725"/>
          <p14:tracePt t="89283" x="4027488" y="4530725"/>
          <p14:tracePt t="89291" x="4014788" y="4530725"/>
          <p14:tracePt t="89300" x="4002088" y="4530725"/>
          <p14:tracePt t="89308" x="3990975" y="4530725"/>
          <p14:tracePt t="89315" x="3965575" y="4530725"/>
          <p14:tracePt t="89324" x="3940175" y="4530725"/>
          <p14:tracePt t="89331" x="3927475" y="4530725"/>
          <p14:tracePt t="89341" x="3902075" y="4530725"/>
          <p14:tracePt t="89351" x="3890963" y="4530725"/>
          <p14:tracePt t="89366" x="3865563" y="4530725"/>
          <p14:tracePt t="89373" x="3852863" y="4530725"/>
          <p14:tracePt t="89388" x="3840163" y="4530725"/>
          <p14:tracePt t="89399" x="3827463" y="4530725"/>
          <p14:tracePt t="89403" x="3814763" y="4530725"/>
          <p14:tracePt t="89420" x="3802063" y="4530725"/>
          <p14:tracePt t="89444" x="3790950" y="4530725"/>
          <p14:tracePt t="89461" x="3778250" y="4530725"/>
          <p14:tracePt t="89476" x="3765550" y="4530725"/>
          <p14:tracePt t="89492" x="3752850" y="4530725"/>
          <p14:tracePt t="89500" x="3740150" y="4530725"/>
          <p14:tracePt t="89532" x="3702050" y="4530725"/>
          <p14:tracePt t="89564" x="3689350" y="4530725"/>
          <p14:tracePt t="89579" x="3678238" y="4530725"/>
          <p14:tracePt t="89586" x="3665538" y="4554538"/>
          <p14:tracePt t="89595" x="3652838" y="4554538"/>
          <p14:tracePt t="89619" x="3640138" y="4554538"/>
          <p14:tracePt t="89627" x="3627438" y="4567238"/>
          <p14:tracePt t="89643" x="3614738" y="4567238"/>
          <p14:tracePt t="89916" x="3602038" y="4579938"/>
          <p14:tracePt t="90098" x="3614738" y="4579938"/>
          <p14:tracePt t="90325" x="3589338" y="4579938"/>
          <p14:tracePt t="90587" x="3578225" y="4579938"/>
          <p14:tracePt t="90861" x="3565525" y="4579938"/>
          <p14:tracePt t="90868" x="3552825" y="4579938"/>
          <p14:tracePt t="91139" x="3540125" y="4592638"/>
          <p14:tracePt t="91180" x="3527425" y="4592638"/>
          <p14:tracePt t="91187" x="3540125" y="4592638"/>
          <p14:tracePt t="91195" x="3578225" y="4592638"/>
          <p14:tracePt t="91203" x="3589338" y="4592638"/>
          <p14:tracePt t="91210" x="3602038" y="4579938"/>
          <p14:tracePt t="91227" x="3614738" y="4579938"/>
          <p14:tracePt t="91235" x="3627438" y="4579938"/>
          <p14:tracePt t="91267" x="3640138" y="4579938"/>
          <p14:tracePt t="91276" x="3652838" y="4579938"/>
          <p14:tracePt t="91347" x="3652838" y="4567238"/>
          <p14:tracePt t="91398" x="3665538" y="4567238"/>
          <p14:tracePt t="91405" x="3689350" y="4567238"/>
          <p14:tracePt t="92733" x="3727450" y="4567238"/>
          <p14:tracePt t="92740" x="3765550" y="4579938"/>
          <p14:tracePt t="92757" x="3778250" y="4579938"/>
          <p14:tracePt t="92765" x="3802063" y="4579938"/>
          <p14:tracePt t="92782" x="3827463" y="4592638"/>
          <p14:tracePt t="92788" x="3840163" y="4592638"/>
          <p14:tracePt t="92892" x="3852863" y="4605338"/>
          <p14:tracePt t="92900" x="3878263" y="4605338"/>
          <p14:tracePt t="92941" x="3890963" y="4618038"/>
          <p14:tracePt t="92957" x="3902075" y="4618038"/>
          <p14:tracePt t="93068" x="3914775" y="4643438"/>
          <p14:tracePt t="93076" x="3927475" y="4643438"/>
          <p14:tracePt t="93091" x="3940175" y="4643438"/>
          <p14:tracePt t="93100" x="3940175" y="4656138"/>
          <p14:tracePt t="93107" x="3952875" y="4656138"/>
          <p14:tracePt t="93123" x="3965575" y="4656138"/>
          <p14:tracePt t="93580" x="3940175" y="4656138"/>
          <p14:tracePt t="93860" x="3927475" y="4656138"/>
          <p14:tracePt t="93892" x="3914775" y="4656138"/>
          <p14:tracePt t="94173" x="3902075" y="4656138"/>
          <p14:tracePt t="94252" x="3890963" y="4656138"/>
          <p14:tracePt t="94285" x="3902075" y="4656138"/>
          <p14:tracePt t="94292" x="4065588" y="4643438"/>
          <p14:tracePt t="94300" x="4352925" y="4618038"/>
          <p14:tracePt t="94309" x="4652963" y="4618038"/>
          <p14:tracePt t="94316" x="4929188" y="4618038"/>
          <p14:tracePt t="94323" x="5078413" y="4618038"/>
          <p14:tracePt t="94332" x="5253038" y="4618038"/>
          <p14:tracePt t="94339" x="5391150" y="4618038"/>
          <p14:tracePt t="94349" x="5503863" y="4618038"/>
          <p14:tracePt t="94355" x="5616575" y="4605338"/>
          <p14:tracePt t="94365" x="5691188" y="4605338"/>
          <p14:tracePt t="94371" x="5716588" y="4605338"/>
          <p14:tracePt t="94379" x="5767388" y="4605338"/>
          <p14:tracePt t="94403" x="5767388" y="4592638"/>
          <p14:tracePt t="94435" x="5829300" y="4579938"/>
          <p14:tracePt t="94444" x="5891213" y="4567238"/>
          <p14:tracePt t="94451" x="5978525" y="4543425"/>
          <p14:tracePt t="94459" x="6078538" y="4543425"/>
          <p14:tracePt t="94467" x="6154738" y="4543425"/>
          <p14:tracePt t="94476" x="6216650" y="4530725"/>
          <p14:tracePt t="94485" x="6280150" y="4518025"/>
          <p14:tracePt t="94492" x="6303963" y="4518025"/>
          <p14:tracePt t="94501" x="6329363" y="4518025"/>
          <p14:tracePt t="94517" x="6342063" y="4518025"/>
          <p14:tracePt t="94627" x="6354763" y="4518025"/>
          <p14:tracePt t="94909" x="6342063" y="4518025"/>
          <p14:tracePt t="94917" x="6303963" y="4518025"/>
          <p14:tracePt t="94924" x="6280150" y="4518025"/>
          <p14:tracePt t="94934" x="6254750" y="4518025"/>
          <p14:tracePt t="94941" x="6229350" y="4518025"/>
          <p14:tracePt t="94947" x="6216650" y="4518025"/>
          <p14:tracePt t="94955" x="6203950" y="4518025"/>
          <p14:tracePt t="94965" x="6180138" y="4518025"/>
          <p14:tracePt t="94970" x="6167438" y="4518025"/>
          <p14:tracePt t="95083" x="6154738" y="4518025"/>
          <p14:tracePt t="95091" x="6129338" y="4518025"/>
          <p14:tracePt t="95101" x="6116638" y="4518025"/>
          <p14:tracePt t="95109" x="6078538" y="4518025"/>
          <p14:tracePt t="95120" x="6054725" y="4518025"/>
          <p14:tracePt t="95124" x="6029325" y="4518025"/>
          <p14:tracePt t="95133" x="5991225" y="4518025"/>
          <p14:tracePt t="95140" x="5942013" y="4530725"/>
          <p14:tracePt t="95150" x="5903913" y="4530725"/>
          <p14:tracePt t="95159" x="5854700" y="4530725"/>
          <p14:tracePt t="95168" x="5803900" y="4543425"/>
          <p14:tracePt t="95172" x="5791200" y="4543425"/>
          <p14:tracePt t="95220" x="5778500" y="4543425"/>
          <p14:tracePt t="95435" x="5778500" y="4554538"/>
          <p14:tracePt t="95450" x="5754688" y="4554538"/>
          <p14:tracePt t="95909" x="5741988" y="4554538"/>
          <p14:tracePt t="96205" x="5716588" y="4554538"/>
          <p14:tracePt t="102636" x="5529263" y="4518025"/>
          <p14:tracePt t="102645" x="5441950" y="4479925"/>
          <p14:tracePt t="102653" x="5403850" y="4467225"/>
          <p14:tracePt t="102660" x="5391150" y="4467225"/>
          <p14:tracePt t="102692" x="5378450" y="4467225"/>
          <p14:tracePt t="102811" x="5378450" y="4454525"/>
          <p14:tracePt t="102819" x="5353050" y="4443413"/>
          <p14:tracePt t="102827" x="5265738" y="4341813"/>
          <p14:tracePt t="102835" x="5229225" y="4279900"/>
          <p14:tracePt t="102843" x="5191125" y="4254500"/>
          <p14:tracePt t="102851" x="5141913" y="4230688"/>
          <p14:tracePt t="102859" x="5103813" y="4192588"/>
          <p14:tracePt t="102867" x="5053013" y="4167188"/>
          <p14:tracePt t="102875" x="4978400" y="4117975"/>
          <p14:tracePt t="102883" x="4878388" y="4029075"/>
          <p14:tracePt t="102891" x="4765675" y="3979863"/>
          <p14:tracePt t="102899" x="4652963" y="3892550"/>
          <p14:tracePt t="102907" x="4527550" y="3803650"/>
          <p14:tracePt t="102916" x="4416425" y="3729038"/>
          <p14:tracePt t="102923" x="4314825" y="3641725"/>
          <p14:tracePt t="102932" x="4203700" y="3554413"/>
          <p14:tracePt t="102939" x="4114800" y="3516313"/>
          <p14:tracePt t="102948" x="4052888" y="3479800"/>
          <p14:tracePt t="102956" x="4014788" y="3467100"/>
          <p14:tracePt t="102967" x="3965575" y="3441700"/>
          <p14:tracePt t="102973" x="3940175" y="3416300"/>
          <p14:tracePt t="102980" x="3902075" y="3403600"/>
          <p14:tracePt t="102988" x="3865563" y="3378200"/>
          <p14:tracePt t="102996" x="3852863" y="3354388"/>
          <p14:tracePt t="103005" x="3778250" y="3316288"/>
          <p14:tracePt t="103012" x="3752850" y="3290888"/>
          <p14:tracePt t="103021" x="3689350" y="3216275"/>
          <p14:tracePt t="103029" x="3602038" y="3103563"/>
          <p14:tracePt t="103036" x="3527425" y="3028950"/>
          <p14:tracePt t="103044" x="3489325" y="3003550"/>
          <p14:tracePt t="103051" x="3465513" y="2978150"/>
          <p14:tracePt t="103139" x="3452813" y="2978150"/>
          <p14:tracePt t="103172" x="3452813" y="2965450"/>
          <p14:tracePt t="103180" x="3414713" y="2916238"/>
          <p14:tracePt t="103188" x="3376613" y="2840038"/>
          <p14:tracePt t="103196" x="3352800" y="2752725"/>
          <p14:tracePt t="103204" x="3340100" y="2716213"/>
          <p14:tracePt t="103348" x="3302000" y="2716213"/>
          <p14:tracePt t="103355" x="3289300" y="2740025"/>
          <p14:tracePt t="103363" x="3276600" y="2740025"/>
          <p14:tracePt t="103371" x="3276600" y="2765425"/>
          <p14:tracePt t="103379" x="3276600" y="2778125"/>
          <p14:tracePt t="103387" x="3265488" y="2790825"/>
          <p14:tracePt t="103394" x="3265488" y="2803525"/>
          <p14:tracePt t="103412" x="3265488" y="2816225"/>
          <p14:tracePt t="103428" x="3265488" y="2840038"/>
          <p14:tracePt t="103444" x="3265488" y="2852738"/>
          <p14:tracePt t="103452" x="3265488" y="2865438"/>
          <p14:tracePt t="103461" x="3265488" y="2878138"/>
          <p14:tracePt t="103468" x="3265488" y="2890838"/>
          <p14:tracePt t="103483" x="3265488" y="2916238"/>
          <p14:tracePt t="103500" x="3265488" y="2928938"/>
          <p14:tracePt t="103571" x="3265488" y="2952750"/>
          <p14:tracePt t="103580" x="3240088" y="2978150"/>
          <p14:tracePt t="103893" x="3227388" y="2978150"/>
          <p14:tracePt t="103955" x="3227388" y="2990850"/>
          <p14:tracePt t="103963" x="3276600" y="3078163"/>
          <p14:tracePt t="103971" x="3327400" y="3203575"/>
          <p14:tracePt t="103979" x="3414713" y="3328988"/>
          <p14:tracePt t="103986" x="3478213" y="3416300"/>
          <p14:tracePt t="103995" x="3578225" y="3516313"/>
          <p14:tracePt t="104003" x="3678238" y="3590925"/>
          <p14:tracePt t="104010" x="3778250" y="3679825"/>
          <p14:tracePt t="104018" x="3827463" y="3754438"/>
          <p14:tracePt t="104026" x="3914775" y="3829050"/>
          <p14:tracePt t="104035" x="3990975" y="3929063"/>
          <p14:tracePt t="104043" x="4040188" y="4005263"/>
          <p14:tracePt t="104050" x="4078288" y="4067175"/>
          <p14:tracePt t="104061" x="4103688" y="4129088"/>
          <p14:tracePt t="104068" x="4152900" y="4179888"/>
          <p14:tracePt t="104074" x="4178300" y="4230688"/>
          <p14:tracePt t="104083" x="4214813" y="4279900"/>
          <p14:tracePt t="104090" x="4240213" y="4330700"/>
          <p14:tracePt t="104099" x="4265613" y="4392613"/>
          <p14:tracePt t="104110" x="4314825" y="4467225"/>
          <p14:tracePt t="104118" x="4340225" y="4518025"/>
          <p14:tracePt t="104124" x="4391025" y="4592638"/>
          <p14:tracePt t="104135" x="4427538" y="4667250"/>
          <p14:tracePt t="104141" x="4440238" y="4718050"/>
          <p14:tracePt t="104151" x="4478338" y="4768850"/>
          <p14:tracePt t="104157" x="4503738" y="4818063"/>
          <p14:tracePt t="104166" x="4540250" y="4868863"/>
          <p14:tracePt t="104183" x="4591050" y="4943475"/>
          <p14:tracePt t="104187" x="4591050" y="4956175"/>
          <p14:tracePt t="104194" x="4603750" y="4981575"/>
          <p14:tracePt t="104203" x="4627563" y="4981575"/>
          <p14:tracePt t="104210" x="4627563" y="4992688"/>
          <p14:tracePt t="104219" x="4627563" y="5005388"/>
          <p14:tracePt t="104227" x="4640263" y="5030788"/>
          <p14:tracePt t="104235" x="4652963" y="5043488"/>
          <p14:tracePt t="104243" x="4652963" y="5068888"/>
          <p14:tracePt t="104250" x="4665663" y="5092700"/>
          <p14:tracePt t="104259" x="4678363" y="5118100"/>
          <p14:tracePt t="104267" x="4691063" y="5168900"/>
          <p14:tracePt t="104275" x="4703763" y="5194300"/>
          <p14:tracePt t="104283" x="4716463" y="5218113"/>
          <p14:tracePt t="104290" x="4727575" y="5230813"/>
          <p14:tracePt t="104299" x="4740275" y="5256213"/>
          <p14:tracePt t="104316" x="4752975" y="5268913"/>
          <p14:tracePt t="104403" x="4765675" y="5268913"/>
          <p14:tracePt t="104676" x="4740275" y="5268913"/>
          <p14:tracePt t="104866" x="4665663" y="5256213"/>
          <p14:tracePt t="104874" x="4540250" y="5218113"/>
          <p14:tracePt t="104883" x="4314825" y="5143500"/>
          <p14:tracePt t="104890" x="4090988" y="5092700"/>
          <p14:tracePt t="104899" x="3840163" y="5005388"/>
          <p14:tracePt t="104906" x="3540125" y="4930775"/>
          <p14:tracePt t="104916" x="3289300" y="4818063"/>
          <p14:tracePt t="104922" x="3001963" y="4705350"/>
          <p14:tracePt t="104931" x="2863850" y="4618038"/>
          <p14:tracePt t="104938" x="2701925" y="4530725"/>
          <p14:tracePt t="104946" x="2576513" y="4467225"/>
          <p14:tracePt t="104954" x="2489200" y="4379913"/>
          <p14:tracePt t="104962" x="2439988" y="4330700"/>
          <p14:tracePt t="104970" x="2401888" y="4254500"/>
          <p14:tracePt t="104978" x="2376488" y="4179888"/>
          <p14:tracePt t="104990" x="2363788" y="4041775"/>
          <p14:tracePt t="104994" x="2338388" y="3941763"/>
          <p14:tracePt t="105002" x="2338388" y="3905250"/>
          <p14:tracePt t="105010" x="2338388" y="3879850"/>
          <p14:tracePt t="105018" x="2338388" y="3841750"/>
          <p14:tracePt t="105026" x="2351088" y="3829050"/>
          <p14:tracePt t="105035" x="2376488" y="3816350"/>
          <p14:tracePt t="105042" x="2376488" y="3792538"/>
          <p14:tracePt t="105050" x="2389188" y="3792538"/>
          <p14:tracePt t="105058" x="2414588" y="3779838"/>
          <p14:tracePt t="105067" x="2414588" y="3767138"/>
          <p14:tracePt t="105075" x="2451100" y="3767138"/>
          <p14:tracePt t="105083" x="2463800" y="3767138"/>
          <p14:tracePt t="105100" x="2476500" y="3767138"/>
          <p14:tracePt t="105118" x="2489200" y="3767138"/>
          <p14:tracePt t="105124" x="2501900" y="3754438"/>
          <p14:tracePt t="105135" x="2514600" y="3754438"/>
          <p14:tracePt t="105157" x="2527300" y="3754438"/>
          <p14:tracePt t="105196" x="2551113" y="3754438"/>
          <p14:tracePt t="105204" x="2601913" y="3767138"/>
          <p14:tracePt t="105211" x="2689225" y="3816350"/>
          <p14:tracePt t="105219" x="2727325" y="3879850"/>
          <p14:tracePt t="105227" x="2840038" y="3929063"/>
          <p14:tracePt t="105235" x="2914650" y="4017963"/>
          <p14:tracePt t="105243" x="2976563" y="4079875"/>
          <p14:tracePt t="105251" x="3001963" y="4154488"/>
          <p14:tracePt t="105259" x="3040063" y="4217988"/>
          <p14:tracePt t="105267" x="3076575" y="4267200"/>
          <p14:tracePt t="105275" x="3114675" y="4318000"/>
          <p14:tracePt t="105284" x="3140075" y="4341813"/>
          <p14:tracePt t="105291" x="3165475" y="4367213"/>
          <p14:tracePt t="105300" x="3176588" y="4405313"/>
          <p14:tracePt t="105309" x="3201988" y="4418013"/>
          <p14:tracePt t="105318" x="3214688" y="4443413"/>
          <p14:tracePt t="105325" x="3240088" y="4467225"/>
          <p14:tracePt t="105335" x="3240088" y="4505325"/>
          <p14:tracePt t="105340" x="3314700" y="4554538"/>
          <p14:tracePt t="105350" x="3327400" y="4618038"/>
          <p14:tracePt t="105356" x="3352800" y="4679950"/>
          <p14:tracePt t="105365" x="3376613" y="4705350"/>
          <p14:tracePt t="105371" x="3389313" y="4743450"/>
          <p14:tracePt t="105380" x="3402013" y="4779963"/>
          <p14:tracePt t="105388" x="3414713" y="4805363"/>
          <p14:tracePt t="105403" x="3427413" y="4818063"/>
          <p14:tracePt t="105420" x="3440113" y="4818063"/>
          <p14:tracePt t="105507" x="3452813" y="4818063"/>
          <p14:tracePt t="105516" x="3489325" y="4818063"/>
          <p14:tracePt t="105523" x="3514725" y="4805363"/>
          <p14:tracePt t="105532" x="3527425" y="4792663"/>
          <p14:tracePt t="105539" x="3540125" y="4792663"/>
          <p14:tracePt t="105548" x="3565525" y="4792663"/>
          <p14:tracePt t="105555" x="3565525" y="4779963"/>
          <p14:tracePt t="105563" x="3589338" y="4768850"/>
          <p14:tracePt t="105571" x="3602038" y="4768850"/>
          <p14:tracePt t="105579" x="3614738" y="4768850"/>
          <p14:tracePt t="105589" x="3627438" y="4756150"/>
          <p14:tracePt t="105605" x="3640138" y="4756150"/>
          <p14:tracePt t="105616" x="3652838" y="4743450"/>
          <p14:tracePt t="105891" x="3652838" y="4730750"/>
          <p14:tracePt t="106236" x="3640138" y="4730750"/>
          <p14:tracePt t="106518" x="3640138" y="4718050"/>
          <p14:tracePt t="106859" x="3640138" y="4692650"/>
          <p14:tracePt t="107067" x="3627438" y="4692650"/>
          <p14:tracePt t="107149" x="3614738" y="4692650"/>
          <p14:tracePt t="107445" x="3602038" y="4692650"/>
          <p14:tracePt t="107484" x="3602038" y="4679950"/>
          <p14:tracePt t="107693" x="3589338" y="4679950"/>
          <p14:tracePt t="107908" x="3578225" y="4679950"/>
          <p14:tracePt t="107917" x="3578225" y="4667250"/>
          <p14:tracePt t="108203" x="3565525" y="4667250"/>
          <p14:tracePt t="108244" x="3552825" y="4667250"/>
          <p14:tracePt t="108340" x="3552825" y="4656138"/>
          <p14:tracePt t="108643" x="3540125" y="4643438"/>
          <p14:tracePt t="108660" x="3540125" y="4630738"/>
          <p14:tracePt t="108867" x="3552825" y="4630738"/>
          <p14:tracePt t="109117" x="3540125" y="4630738"/>
          <p14:tracePt t="109517" x="3540125" y="4605338"/>
          <p14:tracePt t="109819" x="3527425" y="4605338"/>
          <p14:tracePt t="109826" x="3514725" y="4605338"/>
          <p14:tracePt t="110099" x="3489325" y="4605338"/>
          <p14:tracePt t="110123" x="3489325" y="4592638"/>
          <p14:tracePt t="110396" x="3489325" y="4579938"/>
          <p14:tracePt t="110420" x="3478213" y="4567238"/>
          <p14:tracePt t="110684" x="3465513" y="4567238"/>
          <p14:tracePt t="110723" x="3452813" y="4567238"/>
          <p14:tracePt t="111004" x="3452813" y="4554538"/>
          <p14:tracePt t="111012" x="3440113" y="4554538"/>
          <p14:tracePt t="111285" x="3427413" y="4554538"/>
          <p14:tracePt t="111301" x="3414713" y="4543425"/>
          <p14:tracePt t="111571" x="3402013" y="4543425"/>
          <p14:tracePt t="111742" x="3402013" y="4530725"/>
          <p14:tracePt t="111899" x="3402013" y="4518025"/>
          <p14:tracePt t="111955" x="3402013" y="4505325"/>
          <p14:tracePt t="112620" x="3389313" y="4505325"/>
          <p14:tracePt t="112715" x="3376613" y="4505325"/>
          <p14:tracePt t="113045" x="3376613" y="4492625"/>
          <p14:tracePt t="113341" x="3365500" y="4492625"/>
          <p14:tracePt t="113348" x="3365500" y="4479925"/>
          <p14:tracePt t="113619" x="3340100" y="4479925"/>
          <p14:tracePt t="113890" x="3352800" y="4567238"/>
          <p14:tracePt t="113899" x="3376613" y="4667250"/>
          <p14:tracePt t="113907" x="3376613" y="4679950"/>
          <p14:tracePt t="113916" x="3389313" y="4692650"/>
          <p14:tracePt t="113923" x="3389313" y="4705350"/>
          <p14:tracePt t="113939" x="3389313" y="4730750"/>
          <p14:tracePt t="113955" x="3402013" y="4743450"/>
          <p14:tracePt t="113963" x="3402013" y="4756150"/>
          <p14:tracePt t="113971" x="3402013" y="4779963"/>
          <p14:tracePt t="114003" x="3402013" y="4792663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(II)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 the length of each edge as</a:t>
            </a:r>
          </a:p>
          <a:p>
            <a:pPr lvl="1"/>
            <a:r>
              <a:rPr lang="en-US" dirty="0"/>
              <a:t>d(</a:t>
            </a:r>
            <a:r>
              <a:rPr lang="en-US" dirty="0" err="1"/>
              <a:t>u,v</a:t>
            </a:r>
            <a:r>
              <a:rPr lang="en-US" dirty="0"/>
              <a:t>) = 1 if (</a:t>
            </a:r>
            <a:r>
              <a:rPr lang="en-US" dirty="0" err="1"/>
              <a:t>u,v</a:t>
            </a:r>
            <a:r>
              <a:rPr lang="en-US" dirty="0"/>
              <a:t>) </a:t>
            </a:r>
            <a:r>
              <a:rPr lang="en-US" dirty="0">
                <a:sym typeface="Symbol" panose="05050102010706020507" pitchFamily="18" charset="2"/>
              </a:rPr>
              <a:t> E</a:t>
            </a:r>
          </a:p>
          <a:p>
            <a:pPr lvl="1"/>
            <a:r>
              <a:rPr lang="en-US" dirty="0">
                <a:sym typeface="Symbol" panose="05050102010706020507" pitchFamily="18" charset="2"/>
              </a:rPr>
              <a:t>d(</a:t>
            </a:r>
            <a:r>
              <a:rPr lang="en-US" dirty="0" err="1">
                <a:sym typeface="Symbol" panose="05050102010706020507" pitchFamily="18" charset="2"/>
              </a:rPr>
              <a:t>u,v</a:t>
            </a:r>
            <a:r>
              <a:rPr lang="en-US" dirty="0">
                <a:sym typeface="Symbol" panose="05050102010706020507" pitchFamily="18" charset="2"/>
              </a:rPr>
              <a:t>) = |V| + 1 if (</a:t>
            </a:r>
            <a:r>
              <a:rPr lang="en-US" dirty="0" err="1">
                <a:sym typeface="Symbol" panose="05050102010706020507" pitchFamily="18" charset="2"/>
              </a:rPr>
              <a:t>u,v</a:t>
            </a:r>
            <a:r>
              <a:rPr lang="en-US" dirty="0">
                <a:sym typeface="Symbol" panose="05050102010706020507" pitchFamily="18" charset="2"/>
              </a:rPr>
              <a:t>)  E.</a:t>
            </a:r>
          </a:p>
          <a:p>
            <a:r>
              <a:rPr lang="en-US" dirty="0">
                <a:sym typeface="Symbol" panose="05050102010706020507" pitchFamily="18" charset="2"/>
              </a:rPr>
              <a:t>Consider TSP on graph G’ with distance function d.</a:t>
            </a:r>
          </a:p>
          <a:p>
            <a:r>
              <a:rPr lang="en-US" dirty="0">
                <a:sym typeface="Symbol" panose="05050102010706020507" pitchFamily="18" charset="2"/>
              </a:rPr>
              <a:t>If original graph G contains a ham-cycle, it will correspond to a TSP tour of distance |V| in  graph G’.</a:t>
            </a:r>
          </a:p>
          <a:p>
            <a:r>
              <a:rPr lang="en-US" dirty="0">
                <a:sym typeface="Symbol" panose="05050102010706020507" pitchFamily="18" charset="2"/>
              </a:rPr>
              <a:t>Because every edge in G’ but not G has distance |V|+1, every TSP tour that uses edges not in original graph G has distance  |V| + 1.</a:t>
            </a:r>
          </a:p>
          <a:p>
            <a:pPr marL="0" indent="0">
              <a:buNone/>
            </a:pPr>
            <a:endParaRPr lang="en-US" dirty="0">
              <a:sym typeface="Symbol" panose="05050102010706020507" pitchFamily="18" charset="2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A0EFE7A-CD2C-4D88-84F6-B1708991E1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88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747"/>
    </mc:Choice>
    <mc:Fallback>
      <p:transition spd="slow" advTm="957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880" x="3427413" y="4705350"/>
          <p14:tracePt t="1888" x="3565525" y="4379913"/>
          <p14:tracePt t="1896" x="3640138" y="4192588"/>
          <p14:tracePt t="1904" x="3678238" y="4079875"/>
          <p14:tracePt t="1912" x="3702050" y="3954463"/>
          <p14:tracePt t="1920" x="3740150" y="3803650"/>
          <p14:tracePt t="1928" x="3802063" y="3667125"/>
          <p14:tracePt t="1936" x="3840163" y="3516313"/>
          <p14:tracePt t="1943" x="3902075" y="3341688"/>
          <p14:tracePt t="1952" x="3990975" y="3178175"/>
          <p14:tracePt t="1960" x="4052888" y="3003550"/>
          <p14:tracePt t="1968" x="4103688" y="2828925"/>
          <p14:tracePt t="1976" x="4178300" y="2678113"/>
          <p14:tracePt t="1984" x="4203700" y="2527300"/>
          <p14:tracePt t="1992" x="4252913" y="2390775"/>
          <p14:tracePt t="2002" x="4303713" y="2278063"/>
          <p14:tracePt t="2010" x="4327525" y="2152650"/>
          <p14:tracePt t="2020" x="4327525" y="2052638"/>
          <p14:tracePt t="2025" x="4352925" y="1965325"/>
          <p14:tracePt t="2037" x="4365625" y="1876425"/>
          <p14:tracePt t="2041" x="4391025" y="1776413"/>
          <p14:tracePt t="2051" x="4403725" y="1652588"/>
          <p14:tracePt t="2056" x="4427538" y="1552575"/>
          <p14:tracePt t="2064" x="4465638" y="1450975"/>
          <p14:tracePt t="2072" x="4491038" y="1339850"/>
          <p14:tracePt t="2080" x="4503738" y="1227138"/>
          <p14:tracePt t="2088" x="4527550" y="1125538"/>
          <p14:tracePt t="2096" x="4552950" y="1063625"/>
          <p14:tracePt t="2103" x="4552950" y="1014413"/>
          <p14:tracePt t="2111" x="4565650" y="976313"/>
          <p14:tracePt t="2120" x="4565650" y="963613"/>
          <p14:tracePt t="2135" x="4565650" y="950913"/>
          <p14:tracePt t="2176" x="4578350" y="950913"/>
          <p14:tracePt t="2217" x="4591050" y="912813"/>
          <p14:tracePt t="2225" x="4616450" y="876300"/>
          <p14:tracePt t="2234" x="4640263" y="863600"/>
          <p14:tracePt t="2241" x="4640263" y="850900"/>
          <p14:tracePt t="2250" x="4652963" y="838200"/>
          <p14:tracePt t="2256" x="4665663" y="812800"/>
          <p14:tracePt t="2329" x="4678363" y="838200"/>
          <p14:tracePt t="2337" x="4691063" y="876300"/>
          <p14:tracePt t="2353" x="4691063" y="912813"/>
          <p14:tracePt t="2361" x="4691063" y="925513"/>
          <p14:tracePt t="2369" x="4691063" y="950913"/>
          <p14:tracePt t="2385" x="4691063" y="963613"/>
          <p14:tracePt t="2393" x="4691063" y="989013"/>
          <p14:tracePt t="2403" x="4691063" y="1001713"/>
          <p14:tracePt t="2409" x="4678363" y="1025525"/>
          <p14:tracePt t="2419" x="4678363" y="1050925"/>
          <p14:tracePt t="2425" x="4665663" y="1101725"/>
          <p14:tracePt t="2435" x="4652963" y="1138238"/>
          <p14:tracePt t="2441" x="4640263" y="1163638"/>
          <p14:tracePt t="2449" x="4640263" y="1201738"/>
          <p14:tracePt t="2457" x="4640263" y="1214438"/>
          <p14:tracePt t="2467" x="4627563" y="1238250"/>
          <p14:tracePt t="2473" x="4616450" y="1238250"/>
          <p14:tracePt t="2481" x="4616450" y="1250950"/>
          <p14:tracePt t="2489" x="4616450" y="1263650"/>
          <p14:tracePt t="2505" x="4603750" y="1276350"/>
          <p14:tracePt t="2513" x="4603750" y="1289050"/>
          <p14:tracePt t="2521" x="4603750" y="1301750"/>
          <p14:tracePt t="2536" x="4603750" y="1314450"/>
          <p14:tracePt t="2552" x="4591050" y="1327150"/>
          <p14:tracePt t="2568" x="4578350" y="1327150"/>
          <p14:tracePt t="2585" x="4552950" y="1339850"/>
          <p14:tracePt t="2592" x="4527550" y="1350963"/>
          <p14:tracePt t="2602" x="4516438" y="1350963"/>
          <p14:tracePt t="2607" x="4491038" y="1376363"/>
          <p14:tracePt t="2617" x="4465638" y="1376363"/>
          <p14:tracePt t="2624" x="4440238" y="1401763"/>
          <p14:tracePt t="2633" x="4427538" y="1427163"/>
          <p14:tracePt t="2639" x="4391025" y="1450975"/>
          <p14:tracePt t="2647" x="4378325" y="1463675"/>
          <p14:tracePt t="2656" x="4365625" y="1489075"/>
          <p14:tracePt t="2663" x="4352925" y="1514475"/>
          <p14:tracePt t="2681" x="4352925" y="1527175"/>
          <p14:tracePt t="2688" x="4340225" y="1539875"/>
          <p14:tracePt t="2712" x="4340225" y="1552575"/>
          <p14:tracePt t="2720" x="4340225" y="1563688"/>
          <p14:tracePt t="2728" x="4327525" y="1576388"/>
          <p14:tracePt t="2736" x="4327525" y="1601788"/>
          <p14:tracePt t="2744" x="4314825" y="1639888"/>
          <p14:tracePt t="2753" x="4303713" y="1676400"/>
          <p14:tracePt t="2761" x="4303713" y="1701800"/>
          <p14:tracePt t="2769" x="4291013" y="1739900"/>
          <p14:tracePt t="2777" x="4291013" y="1776413"/>
          <p14:tracePt t="2785" x="4278313" y="1801813"/>
          <p14:tracePt t="2791" x="4252913" y="1827213"/>
          <p14:tracePt t="2801" x="4252913" y="1852613"/>
          <p14:tracePt t="2810" x="4252913" y="1865313"/>
          <p14:tracePt t="2821" x="4252913" y="1876425"/>
          <p14:tracePt t="2825" x="4240213" y="1914525"/>
          <p14:tracePt t="2836" x="4240213" y="1927225"/>
          <p14:tracePt t="2840" x="4227513" y="1939925"/>
          <p14:tracePt t="2847" x="4227513" y="1952625"/>
          <p14:tracePt t="2863" x="4227513" y="1965325"/>
          <p14:tracePt t="2880" x="4227513" y="1978025"/>
          <p14:tracePt t="3192" x="4227513" y="1965325"/>
          <p14:tracePt t="3500" x="4214813" y="1965325"/>
          <p14:tracePt t="3528" x="4214813" y="1952625"/>
          <p14:tracePt t="3696" x="4214813" y="1939925"/>
          <p14:tracePt t="3704" x="4203700" y="1889125"/>
          <p14:tracePt t="3712" x="4178300" y="1776413"/>
          <p14:tracePt t="3719" x="4140200" y="1676400"/>
          <p14:tracePt t="3728" x="4127500" y="1627188"/>
          <p14:tracePt t="3736" x="4114800" y="1576388"/>
          <p14:tracePt t="3744" x="4078288" y="1514475"/>
          <p14:tracePt t="3752" x="4065588" y="1476375"/>
          <p14:tracePt t="3760" x="4065588" y="1439863"/>
          <p14:tracePt t="3769" x="4027488" y="1401763"/>
          <p14:tracePt t="3776" x="4014788" y="1376363"/>
          <p14:tracePt t="3784" x="4014788" y="1363663"/>
          <p14:tracePt t="3792" x="4002088" y="1339850"/>
          <p14:tracePt t="3801" x="4002088" y="1327150"/>
          <p14:tracePt t="3808" x="3990975" y="1327150"/>
          <p14:tracePt t="3818" x="3990975" y="1314450"/>
          <p14:tracePt t="3824" x="3990975" y="1301750"/>
          <p14:tracePt t="3847" x="3990975" y="1289050"/>
          <p14:tracePt t="3856" x="3990975" y="1263650"/>
          <p14:tracePt t="3864" x="3978275" y="1250950"/>
          <p14:tracePt t="3872" x="3978275" y="1227138"/>
          <p14:tracePt t="3880" x="3978275" y="1214438"/>
          <p14:tracePt t="3888" x="3978275" y="1189038"/>
          <p14:tracePt t="3896" x="3978275" y="1176338"/>
          <p14:tracePt t="3904" x="3965575" y="1163638"/>
          <p14:tracePt t="3920" x="3965575" y="1150938"/>
          <p14:tracePt t="4072" x="3952875" y="1150938"/>
          <p14:tracePt t="4080" x="3927475" y="1163638"/>
          <p14:tracePt t="4096" x="3902075" y="1176338"/>
          <p14:tracePt t="4112" x="3878263" y="1176338"/>
          <p14:tracePt t="4144" x="3878263" y="1189038"/>
          <p14:tracePt t="4299" x="3852863" y="1201738"/>
          <p14:tracePt t="4305" x="3827463" y="1227138"/>
          <p14:tracePt t="4328" x="3802063" y="1250950"/>
          <p14:tracePt t="4335" x="3778250" y="1250950"/>
          <p14:tracePt t="4343" x="3765550" y="1250950"/>
          <p14:tracePt t="4352" x="3752850" y="1263650"/>
          <p14:tracePt t="4360" x="3727450" y="1263650"/>
          <p14:tracePt t="4368" x="3689350" y="1276350"/>
          <p14:tracePt t="4376" x="3678238" y="1276350"/>
          <p14:tracePt t="4385" x="3665538" y="1289050"/>
          <p14:tracePt t="4392" x="3640138" y="1301750"/>
          <p14:tracePt t="4402" x="3614738" y="1301750"/>
          <p14:tracePt t="4409" x="3602038" y="1301750"/>
          <p14:tracePt t="4421" x="3578225" y="1301750"/>
          <p14:tracePt t="4426" x="3552825" y="1301750"/>
          <p14:tracePt t="4438" x="3527425" y="1301750"/>
          <p14:tracePt t="4440" x="3489325" y="1314450"/>
          <p14:tracePt t="4456" x="3452813" y="1314450"/>
          <p14:tracePt t="4465" x="3427413" y="1314450"/>
          <p14:tracePt t="4473" x="3402013" y="1327150"/>
          <p14:tracePt t="4481" x="3365500" y="1327150"/>
          <p14:tracePt t="4489" x="3327400" y="1327150"/>
          <p14:tracePt t="4496" x="3265488" y="1327150"/>
          <p14:tracePt t="4504" x="3189288" y="1327150"/>
          <p14:tracePt t="4512" x="3140075" y="1327150"/>
          <p14:tracePt t="4519" x="3089275" y="1327150"/>
          <p14:tracePt t="4527" x="3065463" y="1327150"/>
          <p14:tracePt t="4536" x="3014663" y="1327150"/>
          <p14:tracePt t="4544" x="2976563" y="1327150"/>
          <p14:tracePt t="4553" x="2940050" y="1339850"/>
          <p14:tracePt t="4559" x="2901950" y="1339850"/>
          <p14:tracePt t="4568" x="2863850" y="1339850"/>
          <p14:tracePt t="4575" x="2827338" y="1350963"/>
          <p14:tracePt t="4585" x="2801938" y="1363663"/>
          <p14:tracePt t="4594" x="2763838" y="1376363"/>
          <p14:tracePt t="4605" x="2727325" y="1376363"/>
          <p14:tracePt t="4609" x="2689225" y="1376363"/>
          <p14:tracePt t="4619" x="2651125" y="1389063"/>
          <p14:tracePt t="4625" x="2627313" y="1401763"/>
          <p14:tracePt t="4634" x="2589213" y="1414463"/>
          <p14:tracePt t="4641" x="2551113" y="1414463"/>
          <p14:tracePt t="4649" x="2489200" y="1427163"/>
          <p14:tracePt t="4656" x="2463800" y="1427163"/>
          <p14:tracePt t="4664" x="2414588" y="1439863"/>
          <p14:tracePt t="4672" x="2376488" y="1450975"/>
          <p14:tracePt t="4680" x="2351088" y="1450975"/>
          <p14:tracePt t="4689" x="2327275" y="1450975"/>
          <p14:tracePt t="4697" x="2276475" y="1463675"/>
          <p14:tracePt t="4704" x="2251075" y="1463675"/>
          <p14:tracePt t="4713" x="2227263" y="1463675"/>
          <p14:tracePt t="4720" x="2189163" y="1463675"/>
          <p14:tracePt t="4728" x="2151063" y="1476375"/>
          <p14:tracePt t="4736" x="2127250" y="1489075"/>
          <p14:tracePt t="4744" x="2114550" y="1489075"/>
          <p14:tracePt t="4754" x="2051050" y="1501775"/>
          <p14:tracePt t="4760" x="2025650" y="1501775"/>
          <p14:tracePt t="4777" x="2014538" y="1501775"/>
          <p14:tracePt t="4842" x="2051050" y="1514475"/>
          <p14:tracePt t="4852" x="2076450" y="1539875"/>
          <p14:tracePt t="4859" x="2138363" y="1552575"/>
          <p14:tracePt t="4865" x="2176463" y="1563688"/>
          <p14:tracePt t="4873" x="2263775" y="1576388"/>
          <p14:tracePt t="4881" x="2301875" y="1589088"/>
          <p14:tracePt t="4889" x="2363788" y="1601788"/>
          <p14:tracePt t="4897" x="2439988" y="1601788"/>
          <p14:tracePt t="4905" x="2501900" y="1601788"/>
          <p14:tracePt t="4912" x="2540000" y="1601788"/>
          <p14:tracePt t="4920" x="2589213" y="1614488"/>
          <p14:tracePt t="4928" x="2640013" y="1614488"/>
          <p14:tracePt t="4936" x="2676525" y="1614488"/>
          <p14:tracePt t="4943" x="2727325" y="1614488"/>
          <p14:tracePt t="4952" x="2827338" y="1614488"/>
          <p14:tracePt t="4960" x="2876550" y="1614488"/>
          <p14:tracePt t="4968" x="2940050" y="1614488"/>
          <p14:tracePt t="4976" x="3014663" y="1614488"/>
          <p14:tracePt t="4986" x="3101975" y="1601788"/>
          <p14:tracePt t="4994" x="3165475" y="1601788"/>
          <p14:tracePt t="5005" x="3265488" y="1601788"/>
          <p14:tracePt t="5009" x="3352800" y="1601788"/>
          <p14:tracePt t="5020" x="3414713" y="1601788"/>
          <p14:tracePt t="5025" x="3514725" y="1601788"/>
          <p14:tracePt t="5037" x="3565525" y="1601788"/>
          <p14:tracePt t="5041" x="3627438" y="1589088"/>
          <p14:tracePt t="5049" x="3678238" y="1589088"/>
          <p14:tracePt t="5056" x="3727450" y="1589088"/>
          <p14:tracePt t="5064" x="3778250" y="1576388"/>
          <p14:tracePt t="5072" x="3852863" y="1576388"/>
          <p14:tracePt t="5080" x="3927475" y="1576388"/>
          <p14:tracePt t="5088" x="4027488" y="1576388"/>
          <p14:tracePt t="5096" x="4165600" y="1576388"/>
          <p14:tracePt t="5120" x="4452938" y="1576388"/>
          <p14:tracePt t="5128" x="4540250" y="1576388"/>
          <p14:tracePt t="5138" x="4591050" y="1576388"/>
          <p14:tracePt t="5146" x="4640263" y="1576388"/>
          <p14:tracePt t="5154" x="4678363" y="1576388"/>
          <p14:tracePt t="5162" x="4703763" y="1576388"/>
          <p14:tracePt t="5173" x="4727575" y="1576388"/>
          <p14:tracePt t="5177" x="4752975" y="1576388"/>
          <p14:tracePt t="5186" x="4765675" y="1576388"/>
          <p14:tracePt t="5193" x="4791075" y="1576388"/>
          <p14:tracePt t="5497" x="4791075" y="1563688"/>
          <p14:tracePt t="5529" x="4803775" y="1563688"/>
          <p14:tracePt t="5608" x="4778375" y="1576388"/>
          <p14:tracePt t="5617" x="4778375" y="1589088"/>
          <p14:tracePt t="5624" x="4765675" y="1601788"/>
          <p14:tracePt t="5633" x="4752975" y="1614488"/>
          <p14:tracePt t="5640" x="4752975" y="1627188"/>
          <p14:tracePt t="5648" x="4740275" y="1639888"/>
          <p14:tracePt t="5656" x="4727575" y="1639888"/>
          <p14:tracePt t="5672" x="4716463" y="1663700"/>
          <p14:tracePt t="5680" x="4703763" y="1663700"/>
          <p14:tracePt t="5695" x="4691063" y="1676400"/>
          <p14:tracePt t="5703" x="4691063" y="1689100"/>
          <p14:tracePt t="5719" x="4665663" y="1689100"/>
          <p14:tracePt t="5736" x="4652963" y="1689100"/>
          <p14:tracePt t="5752" x="4640263" y="1701800"/>
          <p14:tracePt t="5768" x="4603750" y="1714500"/>
          <p14:tracePt t="5786" x="4578350" y="1714500"/>
          <p14:tracePt t="5793" x="4565650" y="1727200"/>
          <p14:tracePt t="5802" x="4540250" y="1727200"/>
          <p14:tracePt t="5808" x="4527550" y="1727200"/>
          <p14:tracePt t="5818" x="4516438" y="1727200"/>
          <p14:tracePt t="5824" x="4503738" y="1752600"/>
          <p14:tracePt t="5840" x="4478338" y="1752600"/>
          <p14:tracePt t="5848" x="4452938" y="1776413"/>
          <p14:tracePt t="5856" x="4427538" y="1776413"/>
          <p14:tracePt t="5872" x="4391025" y="1789113"/>
          <p14:tracePt t="5882" x="4378325" y="1801813"/>
          <p14:tracePt t="5889" x="4352925" y="1814513"/>
          <p14:tracePt t="5896" x="4340225" y="1814513"/>
          <p14:tracePt t="5903" x="4327525" y="1827213"/>
          <p14:tracePt t="5912" x="4314825" y="1827213"/>
          <p14:tracePt t="5920" x="4303713" y="1839913"/>
          <p14:tracePt t="5928" x="4291013" y="1852613"/>
          <p14:tracePt t="5936" x="4265613" y="1865313"/>
          <p14:tracePt t="5943" x="4252913" y="1876425"/>
          <p14:tracePt t="5952" x="4227513" y="1876425"/>
          <p14:tracePt t="5960" x="4203700" y="1889125"/>
          <p14:tracePt t="5968" x="4178300" y="1901825"/>
          <p14:tracePt t="5976" x="4152900" y="1914525"/>
          <p14:tracePt t="5985" x="4127500" y="1914525"/>
          <p14:tracePt t="5993" x="4103688" y="1927225"/>
          <p14:tracePt t="6006" x="4065588" y="1939925"/>
          <p14:tracePt t="6010" x="4027488" y="1952625"/>
          <p14:tracePt t="6020" x="3990975" y="1952625"/>
          <p14:tracePt t="6025" x="3940175" y="1952625"/>
          <p14:tracePt t="6032" x="3878263" y="1965325"/>
          <p14:tracePt t="6040" x="3802063" y="1965325"/>
          <p14:tracePt t="6048" x="3740150" y="1965325"/>
          <p14:tracePt t="6056" x="3652838" y="1978025"/>
          <p14:tracePt t="6064" x="3552825" y="1978025"/>
          <p14:tracePt t="6072" x="3502025" y="1978025"/>
          <p14:tracePt t="6080" x="3402013" y="1978025"/>
          <p14:tracePt t="6087" x="3314700" y="1978025"/>
          <p14:tracePt t="6096" x="3214688" y="1978025"/>
          <p14:tracePt t="6117" x="3065463" y="1978025"/>
          <p14:tracePt t="6120" x="2976563" y="1952625"/>
          <p14:tracePt t="6128" x="2901950" y="1952625"/>
          <p14:tracePt t="6137" x="2827338" y="1927225"/>
          <p14:tracePt t="6145" x="2763838" y="1927225"/>
          <p14:tracePt t="6157" x="2689225" y="1914525"/>
          <p14:tracePt t="6161" x="2601913" y="1889125"/>
          <p14:tracePt t="6171" x="2540000" y="1876425"/>
          <p14:tracePt t="6175" x="2451100" y="1865313"/>
          <p14:tracePt t="6185" x="2363788" y="1865313"/>
          <p14:tracePt t="6191" x="2314575" y="1852613"/>
          <p14:tracePt t="6201" x="2276475" y="1839913"/>
          <p14:tracePt t="6207" x="2201863" y="1839913"/>
          <p14:tracePt t="6218" x="2163763" y="1827213"/>
          <p14:tracePt t="6223" x="2101850" y="1827213"/>
          <p14:tracePt t="6232" x="2038350" y="1814513"/>
          <p14:tracePt t="6240" x="1989138" y="1814513"/>
          <p14:tracePt t="6251" x="1938338" y="1814513"/>
          <p14:tracePt t="6258" x="1889125" y="1814513"/>
          <p14:tracePt t="6266" x="1863725" y="1814513"/>
          <p14:tracePt t="6274" x="1838325" y="1814513"/>
          <p14:tracePt t="6282" x="1801813" y="1814513"/>
          <p14:tracePt t="6289" x="1776413" y="1814513"/>
          <p14:tracePt t="6297" x="1763713" y="1814513"/>
          <p14:tracePt t="6313" x="1738313" y="1814513"/>
          <p14:tracePt t="6618" x="1725613" y="1814513"/>
          <p14:tracePt t="6793" x="1738313" y="1801813"/>
          <p14:tracePt t="6801" x="1776413" y="1765300"/>
          <p14:tracePt t="6808" x="1863725" y="1739900"/>
          <p14:tracePt t="6817" x="1901825" y="1727200"/>
          <p14:tracePt t="6823" x="1914525" y="1727200"/>
          <p14:tracePt t="6832" x="1925638" y="1714500"/>
          <p14:tracePt t="6840" x="1963738" y="1701800"/>
          <p14:tracePt t="6847" x="1989138" y="1701800"/>
          <p14:tracePt t="6863" x="2014538" y="1701800"/>
          <p14:tracePt t="6880" x="2014538" y="1689100"/>
          <p14:tracePt t="6889" x="2025650" y="1676400"/>
          <p14:tracePt t="6906" x="2038350" y="1676400"/>
          <p14:tracePt t="6914" x="2063750" y="1676400"/>
          <p14:tracePt t="6923" x="2063750" y="1663700"/>
          <p14:tracePt t="6929" x="2076450" y="1663700"/>
          <p14:tracePt t="6946" x="2089150" y="1663700"/>
          <p14:tracePt t="6992" x="2101850" y="1663700"/>
          <p14:tracePt t="7017" x="2127250" y="1663700"/>
          <p14:tracePt t="7023" x="2163763" y="1663700"/>
          <p14:tracePt t="7032" x="2227263" y="1676400"/>
          <p14:tracePt t="7040" x="2301875" y="1701800"/>
          <p14:tracePt t="7048" x="2376488" y="1739900"/>
          <p14:tracePt t="7055" x="2439988" y="1765300"/>
          <p14:tracePt t="7063" x="2476500" y="1801813"/>
          <p14:tracePt t="7072" x="2514600" y="1814513"/>
          <p14:tracePt t="7080" x="2576513" y="1852613"/>
          <p14:tracePt t="7088" x="2601913" y="1876425"/>
          <p14:tracePt t="7096" x="2640013" y="1889125"/>
          <p14:tracePt t="7103" x="2689225" y="1927225"/>
          <p14:tracePt t="7120" x="2727325" y="1965325"/>
          <p14:tracePt t="7128" x="2752725" y="1965325"/>
          <p14:tracePt t="7135" x="2763838" y="1989138"/>
          <p14:tracePt t="7144" x="2801938" y="1989138"/>
          <p14:tracePt t="7152" x="2814638" y="1989138"/>
          <p14:tracePt t="7159" x="2840038" y="1989138"/>
          <p14:tracePt t="7169" x="2852738" y="2001838"/>
          <p14:tracePt t="7179" x="2889250" y="2001838"/>
          <p14:tracePt t="7193" x="2901950" y="2001838"/>
          <p14:tracePt t="7202" x="2927350" y="2001838"/>
          <p14:tracePt t="7208" x="2952750" y="2001838"/>
          <p14:tracePt t="7218" x="2989263" y="2001838"/>
          <p14:tracePt t="7224" x="3040063" y="1989138"/>
          <p14:tracePt t="7234" x="3065463" y="1978025"/>
          <p14:tracePt t="7240" x="3152775" y="1952625"/>
          <p14:tracePt t="7248" x="3214688" y="1927225"/>
          <p14:tracePt t="7257" x="3289300" y="1901825"/>
          <p14:tracePt t="7264" x="3376613" y="1865313"/>
          <p14:tracePt t="7272" x="3489325" y="1827213"/>
          <p14:tracePt t="7280" x="3552825" y="1801813"/>
          <p14:tracePt t="7289" x="3689350" y="1752600"/>
          <p14:tracePt t="7296" x="3802063" y="1727200"/>
          <p14:tracePt t="7304" x="3865563" y="1701800"/>
          <p14:tracePt t="7312" x="3978275" y="1663700"/>
          <p14:tracePt t="7320" x="4027488" y="1652588"/>
          <p14:tracePt t="7328" x="4052888" y="1627188"/>
          <p14:tracePt t="7337" x="4090988" y="1627188"/>
          <p14:tracePt t="7344" x="4127500" y="1614488"/>
          <p14:tracePt t="7353" x="4140200" y="1601788"/>
          <p14:tracePt t="7360" x="4165600" y="1589088"/>
          <p14:tracePt t="7368" x="4191000" y="1589088"/>
          <p14:tracePt t="7376" x="4214813" y="1576388"/>
          <p14:tracePt t="7391" x="4227513" y="1563688"/>
          <p14:tracePt t="7401" x="4240213" y="1563688"/>
          <p14:tracePt t="7408" x="4252913" y="1563688"/>
          <p14:tracePt t="7432" x="4265613" y="1563688"/>
          <p14:tracePt t="7568" x="4278313" y="1576388"/>
          <p14:tracePt t="7577" x="4278313" y="1601788"/>
          <p14:tracePt t="7583" x="4291013" y="1614488"/>
          <p14:tracePt t="7591" x="4303713" y="1639888"/>
          <p14:tracePt t="7608" x="4303713" y="1652588"/>
          <p14:tracePt t="7618" x="4303713" y="1676400"/>
          <p14:tracePt t="7637" x="4303713" y="1689100"/>
          <p14:tracePt t="7641" x="4303713" y="1701800"/>
          <p14:tracePt t="7650" x="4303713" y="1714500"/>
          <p14:tracePt t="7666" x="4303713" y="1727200"/>
          <p14:tracePt t="7681" x="4303713" y="1739900"/>
          <p14:tracePt t="7745" x="4291013" y="1752600"/>
          <p14:tracePt t="7752" x="4278313" y="1752600"/>
          <p14:tracePt t="7760" x="4278313" y="1765300"/>
          <p14:tracePt t="7961" x="4252913" y="1765300"/>
          <p14:tracePt t="8024" x="4252913" y="1776413"/>
          <p14:tracePt t="8032" x="4252913" y="1789113"/>
          <p14:tracePt t="8040" x="4240213" y="1789113"/>
          <p14:tracePt t="8048" x="4240213" y="1801813"/>
          <p14:tracePt t="8180" x="4227513" y="1801813"/>
          <p14:tracePt t="8184" x="4214813" y="1801813"/>
          <p14:tracePt t="8192" x="4191000" y="1801813"/>
          <p14:tracePt t="8204" x="4165600" y="1801813"/>
          <p14:tracePt t="8220" x="4152900" y="1801813"/>
          <p14:tracePt t="8236" x="4127500" y="1801813"/>
          <p14:tracePt t="8266" x="4114800" y="1801813"/>
          <p14:tracePt t="8337" x="4114800" y="1789113"/>
          <p14:tracePt t="8346" x="4103688" y="1789113"/>
          <p14:tracePt t="8353" x="4103688" y="1765300"/>
          <p14:tracePt t="8386" x="4090988" y="1765300"/>
          <p14:tracePt t="8625" x="4078288" y="1765300"/>
          <p14:tracePt t="8689" x="4078288" y="1752600"/>
          <p14:tracePt t="9113" x="4065588" y="1752600"/>
          <p14:tracePt t="11008" x="4014788" y="1776413"/>
          <p14:tracePt t="11016" x="3890963" y="1827213"/>
          <p14:tracePt t="11024" x="3802063" y="1852613"/>
          <p14:tracePt t="11032" x="3778250" y="1876425"/>
          <p14:tracePt t="11040" x="3752850" y="1876425"/>
          <p14:tracePt t="11048" x="3714750" y="1901825"/>
          <p14:tracePt t="11056" x="3689350" y="1914525"/>
          <p14:tracePt t="11064" x="3678238" y="1927225"/>
          <p14:tracePt t="11072" x="3678238" y="1939925"/>
          <p14:tracePt t="11080" x="3652838" y="1939925"/>
          <p14:tracePt t="11089" x="3652838" y="1952625"/>
          <p14:tracePt t="11096" x="3640138" y="1952625"/>
          <p14:tracePt t="11103" x="3640138" y="1965325"/>
          <p14:tracePt t="11120" x="3627438" y="1989138"/>
          <p14:tracePt t="11128" x="3602038" y="2014538"/>
          <p14:tracePt t="11136" x="3578225" y="2039938"/>
          <p14:tracePt t="11143" x="3565525" y="2078038"/>
          <p14:tracePt t="11152" x="3540125" y="2089150"/>
          <p14:tracePt t="11160" x="3514725" y="2101850"/>
          <p14:tracePt t="11169" x="3502025" y="2139950"/>
          <p14:tracePt t="11176" x="3489325" y="2139950"/>
          <p14:tracePt t="11186" x="3489325" y="2165350"/>
          <p14:tracePt t="11192" x="3465513" y="2178050"/>
          <p14:tracePt t="11201" x="3452813" y="2190750"/>
          <p14:tracePt t="11209" x="3452813" y="2201863"/>
          <p14:tracePt t="11225" x="3440113" y="2214563"/>
          <p14:tracePt t="11235" x="3427413" y="2227263"/>
          <p14:tracePt t="11241" x="3414713" y="2227263"/>
          <p14:tracePt t="11257" x="3402013" y="2239963"/>
          <p14:tracePt t="11290" x="3389313" y="2239963"/>
          <p14:tracePt t="11322" x="3389313" y="2252663"/>
          <p14:tracePt t="11329" x="3376613" y="2252663"/>
          <p14:tracePt t="11339" x="3365500" y="2252663"/>
          <p14:tracePt t="11344" x="3352800" y="2252663"/>
          <p14:tracePt t="11368" x="3340100" y="2252663"/>
          <p14:tracePt t="11384" x="3327400" y="2265363"/>
          <p14:tracePt t="11401" x="3314700" y="2265363"/>
          <p14:tracePt t="11423" x="3302000" y="2290763"/>
          <p14:tracePt t="11440" x="3265488" y="2303463"/>
          <p14:tracePt t="11448" x="3240088" y="2339975"/>
          <p14:tracePt t="11456" x="3201988" y="2352675"/>
          <p14:tracePt t="11464" x="3140075" y="2390775"/>
          <p14:tracePt t="11472" x="3040063" y="2427288"/>
          <p14:tracePt t="11481" x="2989263" y="2452688"/>
          <p14:tracePt t="11489" x="2901950" y="2490788"/>
          <p14:tracePt t="11496" x="2814638" y="2516188"/>
          <p14:tracePt t="11504" x="2740025" y="2540000"/>
          <p14:tracePt t="11512" x="2651125" y="2565400"/>
          <p14:tracePt t="11520" x="2601913" y="2590800"/>
          <p14:tracePt t="11528" x="2527300" y="2603500"/>
          <p14:tracePt t="11537" x="2476500" y="2603500"/>
          <p14:tracePt t="11545" x="2427288" y="2603500"/>
          <p14:tracePt t="11552" x="2389188" y="2616200"/>
          <p14:tracePt t="11559" x="2351088" y="2616200"/>
          <p14:tracePt t="11569" x="2327275" y="2616200"/>
          <p14:tracePt t="11577" x="2276475" y="2616200"/>
          <p14:tracePt t="11589" x="2238375" y="2616200"/>
          <p14:tracePt t="11593" x="2189163" y="2627313"/>
          <p14:tracePt t="11608" x="2089150" y="2627313"/>
          <p14:tracePt t="11617" x="2051050" y="2640013"/>
          <p14:tracePt t="11624" x="2001838" y="2640013"/>
          <p14:tracePt t="11633" x="1951038" y="2640013"/>
          <p14:tracePt t="11641" x="1925638" y="2640013"/>
          <p14:tracePt t="11649" x="1914525" y="2640013"/>
          <p14:tracePt t="11657" x="1889125" y="2640013"/>
          <p14:tracePt t="11665" x="1876425" y="2640013"/>
          <p14:tracePt t="11874" x="1876425" y="2627313"/>
          <p14:tracePt t="11882" x="1889125" y="2565400"/>
          <p14:tracePt t="11891" x="1889125" y="2527300"/>
          <p14:tracePt t="11897" x="1914525" y="2516188"/>
          <p14:tracePt t="11905" x="1938338" y="2490788"/>
          <p14:tracePt t="11913" x="1963738" y="2465388"/>
          <p14:tracePt t="11921" x="1963738" y="2403475"/>
          <p14:tracePt t="11929" x="2025650" y="2365375"/>
          <p14:tracePt t="11937" x="2051050" y="2339975"/>
          <p14:tracePt t="11944" x="2101850" y="2303463"/>
          <p14:tracePt t="11952" x="2127250" y="2290763"/>
          <p14:tracePt t="11960" x="2163763" y="2252663"/>
          <p14:tracePt t="11969" x="2201863" y="2252663"/>
          <p14:tracePt t="11976" x="2214563" y="2214563"/>
          <p14:tracePt t="11985" x="2251075" y="2201863"/>
          <p14:tracePt t="11992" x="2289175" y="2190750"/>
          <p14:tracePt t="12002" x="2301875" y="2178050"/>
          <p14:tracePt t="12007" x="2327275" y="2165350"/>
          <p14:tracePt t="12016" x="2351088" y="2152650"/>
          <p14:tracePt t="12026" x="2363788" y="2152650"/>
          <p14:tracePt t="12035" x="2376488" y="2139950"/>
          <p14:tracePt t="12040" x="2389188" y="2139950"/>
          <p14:tracePt t="12047" x="2401888" y="2127250"/>
          <p14:tracePt t="12056" x="2427288" y="2127250"/>
          <p14:tracePt t="12217" x="2451100" y="2127250"/>
          <p14:tracePt t="12225" x="2463800" y="2127250"/>
          <p14:tracePt t="12234" x="2476500" y="2139950"/>
          <p14:tracePt t="12241" x="2489200" y="2152650"/>
          <p14:tracePt t="12249" x="2501900" y="2152650"/>
          <p14:tracePt t="12265" x="2514600" y="2165350"/>
          <p14:tracePt t="12273" x="2514600" y="2178050"/>
          <p14:tracePt t="12289" x="2527300" y="2201863"/>
          <p14:tracePt t="12313" x="2527300" y="2214563"/>
          <p14:tracePt t="12321" x="2540000" y="2214563"/>
          <p14:tracePt t="12329" x="2540000" y="2227263"/>
          <p14:tracePt t="12345" x="2540000" y="2239963"/>
          <p14:tracePt t="12353" x="2540000" y="2252663"/>
          <p14:tracePt t="12361" x="2540000" y="2265363"/>
          <p14:tracePt t="12377" x="2540000" y="2290763"/>
          <p14:tracePt t="12386" x="2540000" y="2303463"/>
          <p14:tracePt t="12393" x="2540000" y="2314575"/>
          <p14:tracePt t="12404" x="2540000" y="2339975"/>
          <p14:tracePt t="12408" x="2540000" y="2352675"/>
          <p14:tracePt t="12418" x="2540000" y="2378075"/>
          <p14:tracePt t="12426" x="2540000" y="2390775"/>
          <p14:tracePt t="12442" x="2540000" y="2403475"/>
          <p14:tracePt t="12465" x="2527300" y="2414588"/>
          <p14:tracePt t="12481" x="2527300" y="2439988"/>
          <p14:tracePt t="12497" x="2514600" y="2452688"/>
          <p14:tracePt t="12504" x="2501900" y="2452688"/>
          <p14:tracePt t="12513" x="2489200" y="2452688"/>
          <p14:tracePt t="12521" x="2476500" y="2465388"/>
          <p14:tracePt t="12529" x="2476500" y="2478088"/>
          <p14:tracePt t="12536" x="2451100" y="2478088"/>
          <p14:tracePt t="12553" x="2427288" y="2490788"/>
          <p14:tracePt t="12559" x="2414588" y="2490788"/>
          <p14:tracePt t="12569" x="2401888" y="2503488"/>
          <p14:tracePt t="12576" x="2389188" y="2503488"/>
          <p14:tracePt t="12585" x="2363788" y="2503488"/>
          <p14:tracePt t="12802" x="2363788" y="2478088"/>
          <p14:tracePt t="12808" x="2363788" y="2465388"/>
          <p14:tracePt t="12824" x="2363788" y="2452688"/>
          <p14:tracePt t="12836" x="2376488" y="2427288"/>
          <p14:tracePt t="12850" x="2376488" y="2403475"/>
          <p14:tracePt t="12857" x="2389188" y="2390775"/>
          <p14:tracePt t="12866" x="2389188" y="2378075"/>
          <p14:tracePt t="12881" x="2389188" y="2365375"/>
          <p14:tracePt t="13002" x="2401888" y="2365375"/>
          <p14:tracePt t="13609" x="2489200" y="2365375"/>
          <p14:tracePt t="13618" x="2601913" y="2352675"/>
          <p14:tracePt t="13626" x="2689225" y="2352675"/>
          <p14:tracePt t="13631" x="2740025" y="2352675"/>
          <p14:tracePt t="13640" x="2776538" y="2352675"/>
          <p14:tracePt t="13648" x="2801938" y="2339975"/>
          <p14:tracePt t="13655" x="2827338" y="2339975"/>
          <p14:tracePt t="13663" x="2863850" y="2327275"/>
          <p14:tracePt t="13679" x="2876550" y="2327275"/>
          <p14:tracePt t="13704" x="2889250" y="2327275"/>
          <p14:tracePt t="13720" x="2901950" y="2314575"/>
          <p14:tracePt t="13728" x="2914650" y="2314575"/>
          <p14:tracePt t="14040" x="2927350" y="2314575"/>
          <p14:tracePt t="14048" x="3001963" y="2303463"/>
          <p14:tracePt t="14056" x="3052763" y="2303463"/>
          <p14:tracePt t="14063" x="3114675" y="2290763"/>
          <p14:tracePt t="14072" x="3127375" y="2290763"/>
          <p14:tracePt t="14080" x="3152775" y="2278063"/>
          <p14:tracePt t="14088" x="3176588" y="2278063"/>
          <p14:tracePt t="14103" x="3201988" y="2278063"/>
          <p14:tracePt t="15136" x="3302000" y="2278063"/>
          <p14:tracePt t="15144" x="3552825" y="2303463"/>
          <p14:tracePt t="15153" x="3752850" y="2352675"/>
          <p14:tracePt t="15161" x="3914775" y="2378075"/>
          <p14:tracePt t="15171" x="3990975" y="2378075"/>
          <p14:tracePt t="15176" x="4078288" y="2378075"/>
          <p14:tracePt t="15186" x="4165600" y="2378075"/>
          <p14:tracePt t="15192" x="4214813" y="2378075"/>
          <p14:tracePt t="15202" x="4252913" y="2378075"/>
          <p14:tracePt t="15208" x="4265613" y="2390775"/>
          <p14:tracePt t="15224" x="4291013" y="2390775"/>
          <p14:tracePt t="15256" x="4314825" y="2390775"/>
          <p14:tracePt t="15281" x="4327525" y="2390775"/>
          <p14:tracePt t="15297" x="4340225" y="2378075"/>
          <p14:tracePt t="15497" x="4391025" y="2378075"/>
          <p14:tracePt t="15504" x="4478338" y="2352675"/>
          <p14:tracePt t="15512" x="4552950" y="2339975"/>
          <p14:tracePt t="15521" x="4627563" y="2314575"/>
          <p14:tracePt t="15529" x="4716463" y="2303463"/>
          <p14:tracePt t="15537" x="4778375" y="2290763"/>
          <p14:tracePt t="15544" x="4816475" y="2278063"/>
          <p14:tracePt t="15552" x="4878388" y="2265363"/>
          <p14:tracePt t="15562" x="4916488" y="2265363"/>
          <p14:tracePt t="15570" x="4929188" y="2252663"/>
          <p14:tracePt t="15576" x="4940300" y="2252663"/>
          <p14:tracePt t="15585" x="4953000" y="2252663"/>
          <p14:tracePt t="15592" x="4953000" y="2239963"/>
          <p14:tracePt t="15600" x="4978400" y="2239963"/>
          <p14:tracePt t="15608" x="4991100" y="2227263"/>
          <p14:tracePt t="15616" x="5016500" y="2227263"/>
          <p14:tracePt t="15632" x="5029200" y="2227263"/>
          <p14:tracePt t="15640" x="5040313" y="2214563"/>
          <p14:tracePt t="15648" x="5053013" y="2214563"/>
          <p14:tracePt t="15656" x="5053013" y="2201863"/>
          <p14:tracePt t="15663" x="5078413" y="2201863"/>
          <p14:tracePt t="15671" x="5116513" y="2201863"/>
          <p14:tracePt t="15680" x="5116513" y="2190750"/>
          <p14:tracePt t="15688" x="5141913" y="2190750"/>
          <p14:tracePt t="15703" x="5165725" y="2178050"/>
          <p14:tracePt t="15720" x="5178425" y="2178050"/>
          <p14:tracePt t="15736" x="5191125" y="2165350"/>
          <p14:tracePt t="16144" x="5178425" y="2165350"/>
          <p14:tracePt t="34122" x="5091113" y="2039938"/>
          <p14:tracePt t="34129" x="4865688" y="1814513"/>
          <p14:tracePt t="34139" x="4727575" y="1663700"/>
          <p14:tracePt t="34145" x="4603750" y="1601788"/>
          <p14:tracePt t="34156" x="4516438" y="1576388"/>
          <p14:tracePt t="34161" x="4427538" y="1552575"/>
          <p14:tracePt t="34169" x="4340225" y="1514475"/>
          <p14:tracePt t="34176" x="4240213" y="1450975"/>
          <p14:tracePt t="34184" x="4103688" y="1427163"/>
          <p14:tracePt t="34192" x="3965575" y="1389063"/>
          <p14:tracePt t="34201" x="3827463" y="1376363"/>
          <p14:tracePt t="34208" x="3714750" y="1363663"/>
          <p14:tracePt t="34216" x="3602038" y="1363663"/>
          <p14:tracePt t="34224" x="3489325" y="1363663"/>
          <p14:tracePt t="34232" x="3389313" y="1363663"/>
          <p14:tracePt t="34249" x="3189288" y="1376363"/>
          <p14:tracePt t="34256" x="3127375" y="1389063"/>
          <p14:tracePt t="34264" x="3052763" y="1414463"/>
          <p14:tracePt t="34273" x="3014663" y="1439863"/>
          <p14:tracePt t="34279" x="2927350" y="1463675"/>
          <p14:tracePt t="34288" x="2901950" y="1476375"/>
          <p14:tracePt t="34296" x="2840038" y="1501775"/>
          <p14:tracePt t="34305" x="2801938" y="1514475"/>
          <p14:tracePt t="34315" x="2763838" y="1527175"/>
          <p14:tracePt t="34324" x="2727325" y="1552575"/>
          <p14:tracePt t="34329" x="2651125" y="1589088"/>
          <p14:tracePt t="34339" x="2601913" y="1627188"/>
          <p14:tracePt t="34345" x="2563813" y="1663700"/>
          <p14:tracePt t="34356" x="2551113" y="1676400"/>
          <p14:tracePt t="34360" x="2540000" y="1701800"/>
          <p14:tracePt t="34369" x="2514600" y="1714500"/>
          <p14:tracePt t="34376" x="2514600" y="1727200"/>
          <p14:tracePt t="34384" x="2501900" y="1765300"/>
          <p14:tracePt t="34392" x="2476500" y="1789113"/>
          <p14:tracePt t="34400" x="2476500" y="1814513"/>
          <p14:tracePt t="34408" x="2463800" y="1839913"/>
          <p14:tracePt t="34416" x="2463800" y="1876425"/>
          <p14:tracePt t="34424" x="2439988" y="1901825"/>
          <p14:tracePt t="34432" x="2427288" y="1952625"/>
          <p14:tracePt t="34440" x="2427288" y="1989138"/>
          <p14:tracePt t="34448" x="2401888" y="2027238"/>
          <p14:tracePt t="34456" x="2376488" y="2065338"/>
          <p14:tracePt t="34464" x="2351088" y="2101850"/>
          <p14:tracePt t="34472" x="2314575" y="2127250"/>
          <p14:tracePt t="34480" x="2314575" y="2152650"/>
          <p14:tracePt t="34488" x="2314575" y="2178050"/>
          <p14:tracePt t="34496" x="2301875" y="2214563"/>
          <p14:tracePt t="34504" x="2289175" y="2252663"/>
          <p14:tracePt t="34512" x="2289175" y="2290763"/>
          <p14:tracePt t="34524" x="2289175" y="2303463"/>
          <p14:tracePt t="34529" x="2276475" y="2303463"/>
          <p14:tracePt t="34545" x="2276475" y="2327275"/>
          <p14:tracePt t="34556" x="2263775" y="2339975"/>
          <p14:tracePt t="34565" x="2263775" y="2352675"/>
          <p14:tracePt t="34571" x="2263775" y="2365375"/>
          <p14:tracePt t="34577" x="2263775" y="2390775"/>
          <p14:tracePt t="34593" x="2263775" y="2403475"/>
          <p14:tracePt t="34608" x="2251075" y="2414588"/>
          <p14:tracePt t="34737" x="2251075" y="2439988"/>
          <p14:tracePt t="34745" x="2276475" y="2465388"/>
          <p14:tracePt t="34764" x="2301875" y="2478088"/>
          <p14:tracePt t="34769" x="2301875" y="2503488"/>
          <p14:tracePt t="34778" x="2314575" y="2527300"/>
          <p14:tracePt t="34785" x="2327275" y="2540000"/>
          <p14:tracePt t="34793" x="2338388" y="2565400"/>
          <p14:tracePt t="34802" x="2363788" y="2590800"/>
          <p14:tracePt t="34809" x="2363788" y="2603500"/>
          <p14:tracePt t="34816" x="2376488" y="2627313"/>
          <p14:tracePt t="34832" x="2376488" y="2640013"/>
          <p14:tracePt t="34848" x="2389188" y="2652713"/>
          <p14:tracePt t="34914" x="2389188" y="2665413"/>
          <p14:tracePt t="34920" x="2389188" y="2690813"/>
          <p14:tracePt t="34928" x="2389188" y="2716213"/>
          <p14:tracePt t="34936" x="2401888" y="2728913"/>
          <p14:tracePt t="34944" x="2401888" y="2740025"/>
          <p14:tracePt t="34960" x="2401888" y="2752725"/>
          <p14:tracePt t="34993" x="2401888" y="2765425"/>
          <p14:tracePt t="35001" x="2414588" y="2778125"/>
          <p14:tracePt t="35017" x="2414588" y="2790825"/>
          <p14:tracePt t="35065" x="2414588" y="2803525"/>
          <p14:tracePt t="35073" x="2414588" y="2816225"/>
          <p14:tracePt t="35888" x="2401888" y="2816225"/>
          <p14:tracePt t="35969" x="2414588" y="2816225"/>
          <p14:tracePt t="35977" x="2427288" y="2816225"/>
          <p14:tracePt t="35985" x="2451100" y="2816225"/>
          <p14:tracePt t="35993" x="2476500" y="2803525"/>
          <p14:tracePt t="36001" x="2501900" y="2803525"/>
          <p14:tracePt t="36009" x="2514600" y="2803525"/>
          <p14:tracePt t="36017" x="2527300" y="2803525"/>
          <p14:tracePt t="36024" x="2540000" y="2803525"/>
          <p14:tracePt t="36218" x="2551113" y="2803525"/>
          <p14:tracePt t="36266" x="2601913" y="2803525"/>
          <p14:tracePt t="36273" x="2676525" y="2816225"/>
          <p14:tracePt t="36282" x="2740025" y="2816225"/>
          <p14:tracePt t="36289" x="2801938" y="2816225"/>
          <p14:tracePt t="36296" x="2801938" y="2828925"/>
          <p14:tracePt t="36305" x="2840038" y="2828925"/>
          <p14:tracePt t="36312" x="2876550" y="2840038"/>
          <p14:tracePt t="36321" x="2914650" y="2840038"/>
          <p14:tracePt t="36328" x="2952750" y="2840038"/>
          <p14:tracePt t="36337" x="2989263" y="2840038"/>
          <p14:tracePt t="36343" x="3014663" y="2840038"/>
          <p14:tracePt t="36353" x="3040063" y="2840038"/>
          <p14:tracePt t="36360" x="3065463" y="2840038"/>
          <p14:tracePt t="36368" x="3089275" y="2852738"/>
          <p14:tracePt t="36376" x="3114675" y="2852738"/>
          <p14:tracePt t="36384" x="3152775" y="2852738"/>
          <p14:tracePt t="36392" x="3214688" y="2852738"/>
          <p14:tracePt t="36400" x="3302000" y="2852738"/>
          <p14:tracePt t="36408" x="3402013" y="2865438"/>
          <p14:tracePt t="36416" x="3489325" y="2865438"/>
          <p14:tracePt t="36424" x="3540125" y="2865438"/>
          <p14:tracePt t="36433" x="3665538" y="2878138"/>
          <p14:tracePt t="36440" x="3727450" y="2878138"/>
          <p14:tracePt t="36449" x="3778250" y="2890838"/>
          <p14:tracePt t="36456" x="3827463" y="2890838"/>
          <p14:tracePt t="36464" x="3890963" y="2903538"/>
          <p14:tracePt t="36472" x="3927475" y="2903538"/>
          <p14:tracePt t="36480" x="4027488" y="2916238"/>
          <p14:tracePt t="36488" x="4078288" y="2916238"/>
          <p14:tracePt t="36496" x="4178300" y="2928938"/>
          <p14:tracePt t="36505" x="4252913" y="2928938"/>
          <p14:tracePt t="36512" x="4314825" y="2928938"/>
          <p14:tracePt t="36520" x="4391025" y="2928938"/>
          <p14:tracePt t="36528" x="4440238" y="2941638"/>
          <p14:tracePt t="36537" x="4491038" y="2941638"/>
          <p14:tracePt t="36544" x="4540250" y="2941638"/>
          <p14:tracePt t="36552" x="4565650" y="2941638"/>
          <p14:tracePt t="36560" x="4591050" y="2952750"/>
          <p14:tracePt t="36568" x="4627563" y="2952750"/>
          <p14:tracePt t="36584" x="4665663" y="2952750"/>
          <p14:tracePt t="36593" x="4678363" y="2952750"/>
          <p14:tracePt t="36601" x="4691063" y="2952750"/>
          <p14:tracePt t="36609" x="4703763" y="2952750"/>
          <p14:tracePt t="36657" x="4716463" y="2952750"/>
          <p14:tracePt t="36673" x="4740275" y="2952750"/>
          <p14:tracePt t="36680" x="4778375" y="2952750"/>
          <p14:tracePt t="36689" x="4816475" y="2952750"/>
          <p14:tracePt t="36697" x="4829175" y="2952750"/>
          <p14:tracePt t="36705" x="4865688" y="2952750"/>
          <p14:tracePt t="36713" x="4903788" y="2952750"/>
          <p14:tracePt t="36722" x="4929188" y="2952750"/>
          <p14:tracePt t="36729" x="4965700" y="2952750"/>
          <p14:tracePt t="36738" x="4978400" y="2952750"/>
          <p14:tracePt t="36744" x="4991100" y="2952750"/>
          <p14:tracePt t="36755" x="5003800" y="2952750"/>
          <p14:tracePt t="36898" x="4953000" y="2952750"/>
          <p14:tracePt t="36906" x="4878388" y="2941638"/>
          <p14:tracePt t="36914" x="4791075" y="2928938"/>
          <p14:tracePt t="36923" x="4765675" y="2916238"/>
          <p14:tracePt t="36928" x="4716463" y="2903538"/>
          <p14:tracePt t="36938" x="4678363" y="2903538"/>
          <p14:tracePt t="36944" x="4652963" y="2890838"/>
          <p14:tracePt t="36952" x="4627563" y="2878138"/>
          <p14:tracePt t="36968" x="4616450" y="2878138"/>
          <p14:tracePt t="36992" x="4616450" y="2865438"/>
          <p14:tracePt t="37233" x="4591050" y="2865438"/>
          <p14:tracePt t="37314" x="4565650" y="2865438"/>
          <p14:tracePt t="37322" x="4565650" y="2840038"/>
          <p14:tracePt t="37328" x="4565650" y="2828925"/>
          <p14:tracePt t="37664" x="4578350" y="2828925"/>
          <p14:tracePt t="37672" x="4578350" y="2816225"/>
          <p14:tracePt t="37704" x="4565650" y="2816225"/>
          <p14:tracePt t="39552" x="5091113" y="2828925"/>
          <p14:tracePt t="39560" x="5454650" y="2890838"/>
          <p14:tracePt t="39568" x="5654675" y="2890838"/>
          <p14:tracePt t="39575" x="5854700" y="2916238"/>
          <p14:tracePt t="39583" x="5991225" y="2928938"/>
          <p14:tracePt t="39592" x="6191250" y="2928938"/>
          <p14:tracePt t="39600" x="6342063" y="2928938"/>
          <p14:tracePt t="39608" x="6503988" y="2928938"/>
          <p14:tracePt t="39616" x="6654800" y="2928938"/>
          <p14:tracePt t="39624" x="6754813" y="2928938"/>
          <p14:tracePt t="39632" x="6805613" y="2928938"/>
          <p14:tracePt t="39639" x="6867525" y="2928938"/>
          <p14:tracePt t="39649" x="6942138" y="2916238"/>
          <p14:tracePt t="39659" x="6980238" y="2916238"/>
          <p14:tracePt t="39665" x="7054850" y="2903538"/>
          <p14:tracePt t="39673" x="7129463" y="2903538"/>
          <p14:tracePt t="39681" x="7242175" y="2878138"/>
          <p14:tracePt t="39689" x="7367588" y="2878138"/>
          <p14:tracePt t="39696" x="7554913" y="2878138"/>
          <p14:tracePt t="39705" x="7693025" y="2878138"/>
          <p14:tracePt t="39712" x="7818438" y="2865438"/>
          <p14:tracePt t="39721" x="7943850" y="2865438"/>
          <p14:tracePt t="39727" x="8018463" y="2852738"/>
          <p14:tracePt t="39736" x="8093075" y="2840038"/>
          <p14:tracePt t="39743" x="8143875" y="2840038"/>
          <p14:tracePt t="39752" x="8180388" y="2828925"/>
          <p14:tracePt t="39761" x="8218488" y="2828925"/>
          <p14:tracePt t="39768" x="8243888" y="2828925"/>
          <p14:tracePt t="39776" x="8305800" y="2816225"/>
          <p14:tracePt t="39783" x="8343900" y="2816225"/>
          <p14:tracePt t="39792" x="8380413" y="2803525"/>
          <p14:tracePt t="39800" x="8431213" y="2790825"/>
          <p14:tracePt t="39808" x="8518525" y="2765425"/>
          <p14:tracePt t="39816" x="8556625" y="2765425"/>
          <p14:tracePt t="39824" x="8569325" y="2765425"/>
          <p14:tracePt t="39832" x="8605838" y="2765425"/>
          <p14:tracePt t="39840" x="8669338" y="2752725"/>
          <p14:tracePt t="39848" x="8705850" y="2740025"/>
          <p14:tracePt t="39856" x="8718550" y="2728913"/>
          <p14:tracePt t="39864" x="8743950" y="2728913"/>
          <p14:tracePt t="39873" x="8780463" y="2728913"/>
          <p14:tracePt t="39880" x="8780463" y="2716213"/>
          <p14:tracePt t="39888" x="8793163" y="2716213"/>
          <p14:tracePt t="39896" x="8805863" y="2703513"/>
          <p14:tracePt t="39905" x="8818563" y="2703513"/>
          <p14:tracePt t="39912" x="8831263" y="2703513"/>
          <p14:tracePt t="39928" x="8843963" y="2690813"/>
          <p14:tracePt t="39944" x="8856663" y="2690813"/>
          <p14:tracePt t="39953" x="8856663" y="2678113"/>
          <p14:tracePt t="39961" x="8869363" y="2665413"/>
          <p14:tracePt t="40162" x="8843963" y="2665413"/>
          <p14:tracePt t="40169" x="8793163" y="2665413"/>
          <p14:tracePt t="40179" x="8780463" y="2665413"/>
          <p14:tracePt t="40185" x="8769350" y="2665413"/>
          <p14:tracePt t="40201" x="8756650" y="2665413"/>
          <p14:tracePt t="40209" x="8743950" y="2665413"/>
          <p14:tracePt t="40240" x="8731250" y="2665413"/>
          <p14:tracePt t="40258" x="8718550" y="2665413"/>
          <p14:tracePt t="40272" x="8705850" y="2665413"/>
          <p14:tracePt t="40280" x="8693150" y="2665413"/>
          <p14:tracePt t="40335" x="8680450" y="2665413"/>
          <p14:tracePt t="40344" x="8656638" y="2665413"/>
          <p14:tracePt t="40352" x="8643938" y="2665413"/>
          <p14:tracePt t="40359" x="8631238" y="2665413"/>
          <p14:tracePt t="40367" x="8605838" y="2665413"/>
          <p14:tracePt t="40376" x="8593138" y="2665413"/>
          <p14:tracePt t="40400" x="8593138" y="2678113"/>
          <p14:tracePt t="40657" x="8569325" y="2678113"/>
          <p14:tracePt t="40688" x="8556625" y="2678113"/>
          <p14:tracePt t="40736" x="8531225" y="2678113"/>
          <p14:tracePt t="40743" x="8405813" y="2640013"/>
          <p14:tracePt t="40752" x="8218488" y="2565400"/>
          <p14:tracePt t="40761" x="7918450" y="2490788"/>
          <p14:tracePt t="40769" x="7518400" y="2403475"/>
          <p14:tracePt t="40777" x="7054850" y="2314575"/>
          <p14:tracePt t="40784" x="6516688" y="2178050"/>
          <p14:tracePt t="40793" x="6003925" y="2039938"/>
          <p14:tracePt t="40800" x="5603875" y="1901825"/>
          <p14:tracePt t="40809" x="5116513" y="1752600"/>
          <p14:tracePt t="40816" x="4740275" y="1639888"/>
          <p14:tracePt t="40824" x="4403725" y="1539875"/>
          <p14:tracePt t="40832" x="4152900" y="1450975"/>
          <p14:tracePt t="40841" x="3927475" y="1401763"/>
          <p14:tracePt t="40849" x="3778250" y="1376363"/>
          <p14:tracePt t="40858" x="3640138" y="1327150"/>
          <p14:tracePt t="40864" x="3552825" y="1289050"/>
          <p14:tracePt t="40873" x="3489325" y="1276350"/>
          <p14:tracePt t="40879" x="3427413" y="1250950"/>
          <p14:tracePt t="40889" x="3365500" y="1227138"/>
          <p14:tracePt t="40896" x="3289300" y="1201738"/>
          <p14:tracePt t="40905" x="3214688" y="1176338"/>
          <p14:tracePt t="40914" x="3127375" y="1150938"/>
          <p14:tracePt t="40923" x="3065463" y="1125538"/>
          <p14:tracePt t="40930" x="2989263" y="1114425"/>
          <p14:tracePt t="40940" x="2952750" y="1101725"/>
          <p14:tracePt t="40944" x="2927350" y="1089025"/>
          <p14:tracePt t="40951" x="2889250" y="1089025"/>
          <p14:tracePt t="40968" x="2889250" y="1076325"/>
          <p14:tracePt t="41024" x="2876550" y="1076325"/>
          <p14:tracePt t="41032" x="2876550" y="1089025"/>
          <p14:tracePt t="41040" x="2852738" y="1101725"/>
          <p14:tracePt t="41048" x="2852738" y="1114425"/>
          <p14:tracePt t="41056" x="2827338" y="1150938"/>
          <p14:tracePt t="41064" x="2814638" y="1163638"/>
          <p14:tracePt t="41073" x="2789238" y="1176338"/>
          <p14:tracePt t="41080" x="2789238" y="1189038"/>
          <p14:tracePt t="41089" x="2776538" y="1214438"/>
          <p14:tracePt t="41096" x="2763838" y="1238250"/>
          <p14:tracePt t="41105" x="2752725" y="1263650"/>
          <p14:tracePt t="41122" x="2752725" y="1414463"/>
          <p14:tracePt t="41128" x="2763838" y="1501775"/>
          <p14:tracePt t="41137" x="2789238" y="1589088"/>
          <p14:tracePt t="41143" x="2852738" y="1701800"/>
          <p14:tracePt t="41152" x="2901950" y="1789113"/>
          <p14:tracePt t="41160" x="2976563" y="1876425"/>
          <p14:tracePt t="41168" x="3065463" y="1965325"/>
          <p14:tracePt t="41176" x="3189288" y="2027238"/>
          <p14:tracePt t="41183" x="3327400" y="2078038"/>
          <p14:tracePt t="41192" x="3414713" y="2114550"/>
          <p14:tracePt t="41200" x="3514725" y="2139950"/>
          <p14:tracePt t="41208" x="3578225" y="2165350"/>
          <p14:tracePt t="41216" x="3665538" y="2165350"/>
          <p14:tracePt t="41279" x="3640138" y="2165350"/>
          <p14:tracePt t="41288" x="3527425" y="2152650"/>
          <p14:tracePt t="41296" x="3376613" y="2089150"/>
          <p14:tracePt t="41305" x="3176588" y="2014538"/>
          <p14:tracePt t="41312" x="2801938" y="1914525"/>
          <p14:tracePt t="41321" x="2439988" y="1827213"/>
          <p14:tracePt t="41328" x="2189163" y="1739900"/>
          <p14:tracePt t="41335" x="2001838" y="1663700"/>
          <p14:tracePt t="41344" x="1863725" y="1627188"/>
          <p14:tracePt t="41351" x="1801813" y="1601788"/>
          <p14:tracePt t="41360" x="1763713" y="1589088"/>
          <p14:tracePt t="41368" x="1725613" y="1576388"/>
          <p14:tracePt t="41416" x="1776413" y="1576388"/>
          <p14:tracePt t="41424" x="1889125" y="1663700"/>
          <p14:tracePt t="41433" x="2076450" y="1776413"/>
          <p14:tracePt t="41440" x="2176463" y="1889125"/>
          <p14:tracePt t="41448" x="2363788" y="1965325"/>
          <p14:tracePt t="41456" x="2476500" y="2014538"/>
          <p14:tracePt t="41464" x="2576513" y="2065338"/>
          <p14:tracePt t="41473" x="2627313" y="2089150"/>
          <p14:tracePt t="41480" x="2651125" y="2101850"/>
          <p14:tracePt t="41489" x="2689225" y="2101850"/>
          <p14:tracePt t="41505" x="2689225" y="2114550"/>
          <p14:tracePt t="41544" x="2663825" y="2114550"/>
          <p14:tracePt t="41553" x="2614613" y="2114550"/>
          <p14:tracePt t="41560" x="2576513" y="2114550"/>
          <p14:tracePt t="41569" x="2476500" y="2114550"/>
          <p14:tracePt t="41576" x="2363788" y="2114550"/>
          <p14:tracePt t="41584" x="2276475" y="2089150"/>
          <p14:tracePt t="41593" x="2189163" y="2065338"/>
          <p14:tracePt t="41601" x="2138363" y="2027238"/>
          <p14:tracePt t="41609" x="2076450" y="2001838"/>
          <p14:tracePt t="41616" x="2014538" y="1952625"/>
          <p14:tracePt t="41624" x="1989138" y="1901825"/>
          <p14:tracePt t="41633" x="1951038" y="1827213"/>
          <p14:tracePt t="41639" x="1938338" y="1789113"/>
          <p14:tracePt t="41648" x="1938338" y="1752600"/>
          <p14:tracePt t="41656" x="1938338" y="1727200"/>
          <p14:tracePt t="41664" x="2001838" y="1701800"/>
          <p14:tracePt t="41672" x="2051050" y="1689100"/>
          <p14:tracePt t="41682" x="2127250" y="1676400"/>
          <p14:tracePt t="41692" x="2189163" y="1676400"/>
          <p14:tracePt t="41698" x="2276475" y="1714500"/>
          <p14:tracePt t="41709" x="2376488" y="1765300"/>
          <p14:tracePt t="41713" x="2401888" y="1814513"/>
          <p14:tracePt t="41724" x="2427288" y="1839913"/>
          <p14:tracePt t="41728" x="2427288" y="1876425"/>
          <p14:tracePt t="41737" x="2427288" y="1889125"/>
          <p14:tracePt t="41743" x="2427288" y="1927225"/>
          <p14:tracePt t="41751" x="2427288" y="1952625"/>
          <p14:tracePt t="41759" x="2389188" y="1989138"/>
          <p14:tracePt t="41768" x="2363788" y="2001838"/>
          <p14:tracePt t="41775" x="2338388" y="2014538"/>
          <p14:tracePt t="41783" x="2289175" y="2039938"/>
          <p14:tracePt t="41792" x="2263775" y="2052638"/>
          <p14:tracePt t="41800" x="2251075" y="2052638"/>
          <p14:tracePt t="41808" x="2238375" y="2052638"/>
          <p14:tracePt t="41865" x="2201863" y="2052638"/>
          <p14:tracePt t="41873" x="2176463" y="1989138"/>
          <p14:tracePt t="41882" x="2176463" y="1914525"/>
          <p14:tracePt t="41890" x="2176463" y="1889125"/>
          <p14:tracePt t="41897" x="2176463" y="1852613"/>
          <p14:tracePt t="41907" x="2176463" y="1839913"/>
          <p14:tracePt t="41913" x="2201863" y="1827213"/>
          <p14:tracePt t="41924" x="2238375" y="1827213"/>
          <p14:tracePt t="41929" x="2301875" y="1827213"/>
          <p14:tracePt t="41938" x="2363788" y="1852613"/>
          <p14:tracePt t="41945" x="2451100" y="1876425"/>
          <p14:tracePt t="41954" x="2527300" y="1939925"/>
          <p14:tracePt t="41960" x="2563813" y="1978025"/>
          <p14:tracePt t="41969" x="2601913" y="2001838"/>
          <p14:tracePt t="41977" x="2651125" y="2027238"/>
          <p14:tracePt t="41985" x="2651125" y="2052638"/>
          <p14:tracePt t="41992" x="2689225" y="2065338"/>
          <p14:tracePt t="42001" x="2689225" y="2089150"/>
          <p14:tracePt t="42009" x="2689225" y="2114550"/>
          <p14:tracePt t="42017" x="2689225" y="2127250"/>
          <p14:tracePt t="42024" x="2689225" y="2139950"/>
          <p14:tracePt t="42033" x="2689225" y="2152650"/>
          <p14:tracePt t="42088" x="2689225" y="2165350"/>
          <p14:tracePt t="42233" x="2663825" y="2265363"/>
          <p14:tracePt t="42240" x="2627313" y="2414588"/>
          <p14:tracePt t="42248" x="2614613" y="2540000"/>
          <p14:tracePt t="42255" x="2614613" y="2690813"/>
          <p14:tracePt t="42264" x="2614613" y="2840038"/>
          <p14:tracePt t="42272" x="2601913" y="2952750"/>
          <p14:tracePt t="42282" x="2601913" y="3078163"/>
          <p14:tracePt t="42288" x="2601913" y="3154363"/>
          <p14:tracePt t="42297" x="2601913" y="3203575"/>
          <p14:tracePt t="42309" x="2614613" y="3241675"/>
          <p14:tracePt t="42314" x="2627313" y="3254375"/>
          <p14:tracePt t="42326" x="2627313" y="3267075"/>
          <p14:tracePt t="42329" x="2627313" y="3278188"/>
          <p14:tracePt t="42577" x="2627313" y="3403600"/>
          <p14:tracePt t="42585" x="2627313" y="3541713"/>
          <p14:tracePt t="42593" x="2614613" y="3629025"/>
          <p14:tracePt t="42602" x="2601913" y="3716338"/>
          <p14:tracePt t="42609" x="2601913" y="3792538"/>
          <p14:tracePt t="42617" x="2589213" y="3841750"/>
          <p14:tracePt t="42625" x="2576513" y="3879850"/>
          <p14:tracePt t="42633" x="2563813" y="3916363"/>
          <p14:tracePt t="42648" x="2563813" y="3929063"/>
          <p14:tracePt t="42737" x="2540000" y="3929063"/>
          <p14:tracePt t="42744" x="2514600" y="3929063"/>
          <p14:tracePt t="42753" x="2501900" y="3929063"/>
          <p14:tracePt t="42768" x="2476500" y="3929063"/>
          <p14:tracePt t="42783" x="2463800" y="3929063"/>
          <p14:tracePt t="42792" x="2451100" y="3916363"/>
          <p14:tracePt t="42800" x="2451100" y="3905250"/>
          <p14:tracePt t="42808" x="2451100" y="3892550"/>
          <p14:tracePt t="42816" x="2439988" y="3879850"/>
          <p14:tracePt t="42824" x="2439988" y="3854450"/>
          <p14:tracePt t="42832" x="2439988" y="3829050"/>
          <p14:tracePt t="42840" x="2439988" y="3792538"/>
          <p14:tracePt t="42849" x="2439988" y="3754438"/>
          <p14:tracePt t="42856" x="2476500" y="3729038"/>
          <p14:tracePt t="42864" x="2551113" y="3692525"/>
          <p14:tracePt t="42872" x="2576513" y="3654425"/>
          <p14:tracePt t="42880" x="2640013" y="3629025"/>
          <p14:tracePt t="42889" x="2676525" y="3603625"/>
          <p14:tracePt t="42896" x="2701925" y="3590925"/>
          <p14:tracePt t="42905" x="2714625" y="3579813"/>
          <p14:tracePt t="42911" x="2740025" y="3567113"/>
          <p14:tracePt t="42921" x="2763838" y="3567113"/>
          <p14:tracePt t="42938" x="2789238" y="3529013"/>
          <p14:tracePt t="42944" x="2814638" y="3529013"/>
          <p14:tracePt t="42952" x="2840038" y="3516313"/>
          <p14:tracePt t="42960" x="2852738" y="3503613"/>
          <p14:tracePt t="42968" x="2863850" y="3490913"/>
          <p14:tracePt t="42976" x="2876550" y="3479800"/>
          <p14:tracePt t="42984" x="2889250" y="3479800"/>
          <p14:tracePt t="42992" x="2914650" y="3454400"/>
          <p14:tracePt t="43000" x="2940050" y="3454400"/>
          <p14:tracePt t="43008" x="2940050" y="3441700"/>
          <p14:tracePt t="43016" x="2952750" y="3429000"/>
          <p14:tracePt t="43024" x="2963863" y="3416300"/>
          <p14:tracePt t="43032" x="2963863" y="3403600"/>
          <p14:tracePt t="43041" x="2976563" y="3390900"/>
          <p14:tracePt t="43047" x="2989263" y="3378200"/>
          <p14:tracePt t="43064" x="2989263" y="3354388"/>
          <p14:tracePt t="43072" x="3001963" y="3354388"/>
          <p14:tracePt t="43080" x="3001963" y="3341688"/>
          <p14:tracePt t="43089" x="3001963" y="3328988"/>
          <p14:tracePt t="43098" x="3001963" y="3316288"/>
          <p14:tracePt t="43107" x="3001963" y="3303588"/>
          <p14:tracePt t="43115" x="3001963" y="3290888"/>
          <p14:tracePt t="43128" x="3001963" y="3278188"/>
          <p14:tracePt t="43138" x="3001963" y="3267075"/>
          <p14:tracePt t="43144" x="3014663" y="3267075"/>
          <p14:tracePt t="43152" x="3014663" y="3254375"/>
          <p14:tracePt t="43208" x="3014663" y="3241675"/>
          <p14:tracePt t="43591" x="3027363" y="3241675"/>
          <p14:tracePt t="43600" x="3027363" y="3267075"/>
          <p14:tracePt t="43608" x="3040063" y="3303588"/>
          <p14:tracePt t="43616" x="3052763" y="3303588"/>
          <p14:tracePt t="43623" x="3052763" y="3328988"/>
          <p14:tracePt t="43632" x="3052763" y="3341688"/>
          <p14:tracePt t="43640" x="3076575" y="3354388"/>
          <p14:tracePt t="43689" x="3101975" y="3354388"/>
          <p14:tracePt t="43941" x="3127375" y="3341688"/>
          <p14:tracePt t="43947" x="3152775" y="3316288"/>
          <p14:tracePt t="43952" x="3165475" y="3303588"/>
          <p14:tracePt t="43959" x="3165475" y="3290888"/>
          <p14:tracePt t="43967" x="3176588" y="3290888"/>
          <p14:tracePt t="43976" x="3201988" y="3278188"/>
          <p14:tracePt t="43983" x="3201988" y="3267075"/>
          <p14:tracePt t="43991" x="3201988" y="3254375"/>
          <p14:tracePt t="44007" x="3201988" y="3241675"/>
          <p14:tracePt t="44015" x="3214688" y="3241675"/>
          <p14:tracePt t="44047" x="3214688" y="3228975"/>
          <p14:tracePt t="46555" x="3340100" y="3228975"/>
          <p14:tracePt t="46559" x="3502025" y="3228975"/>
          <p14:tracePt t="46567" x="3627438" y="3228975"/>
          <p14:tracePt t="46576" x="3714750" y="3241675"/>
          <p14:tracePt t="46584" x="3790950" y="3254375"/>
          <p14:tracePt t="46592" x="3852863" y="3267075"/>
          <p14:tracePt t="46600" x="3940175" y="3290888"/>
          <p14:tracePt t="46608" x="4027488" y="3303588"/>
          <p14:tracePt t="46616" x="4090988" y="3303588"/>
          <p14:tracePt t="46623" x="4114800" y="3316288"/>
          <p14:tracePt t="46632" x="4140200" y="3328988"/>
          <p14:tracePt t="46640" x="4165600" y="3328988"/>
          <p14:tracePt t="46656" x="4191000" y="3328988"/>
          <p14:tracePt t="46666" x="4240213" y="3328988"/>
          <p14:tracePt t="46675" x="4303713" y="3328988"/>
          <p14:tracePt t="46680" x="4416425" y="3328988"/>
          <p14:tracePt t="46690" x="4516438" y="3328988"/>
          <p14:tracePt t="46695" x="4640263" y="3328988"/>
          <p14:tracePt t="46706" x="4791075" y="3328988"/>
          <p14:tracePt t="46711" x="4929188" y="3328988"/>
          <p14:tracePt t="46721" x="5065713" y="3328988"/>
          <p14:tracePt t="46728" x="5178425" y="3328988"/>
          <p14:tracePt t="46736" x="5265738" y="3316288"/>
          <p14:tracePt t="46743" x="5353050" y="3316288"/>
          <p14:tracePt t="46752" x="5454650" y="3316288"/>
          <p14:tracePt t="46759" x="5503863" y="3316288"/>
          <p14:tracePt t="46768" x="5565775" y="3316288"/>
          <p14:tracePt t="46776" x="5603875" y="3316288"/>
          <p14:tracePt t="46784" x="5665788" y="3303588"/>
          <p14:tracePt t="46792" x="5691188" y="3303588"/>
          <p14:tracePt t="46800" x="5741988" y="3303588"/>
          <p14:tracePt t="46808" x="5803900" y="3290888"/>
          <p14:tracePt t="46817" x="5891213" y="3290888"/>
          <p14:tracePt t="46824" x="6016625" y="3290888"/>
          <p14:tracePt t="46833" x="6142038" y="3290888"/>
          <p14:tracePt t="46840" x="6242050" y="3290888"/>
          <p14:tracePt t="46848" x="6354763" y="3290888"/>
          <p14:tracePt t="46857" x="6442075" y="3290888"/>
          <p14:tracePt t="46864" x="6516688" y="3278188"/>
          <p14:tracePt t="46873" x="6580188" y="3278188"/>
          <p14:tracePt t="46879" x="6616700" y="3267075"/>
          <p14:tracePt t="46889" x="6642100" y="3267075"/>
          <p14:tracePt t="46896" x="6692900" y="3267075"/>
          <p14:tracePt t="46906" x="6767513" y="3267075"/>
          <p14:tracePt t="46911" x="6829425" y="3267075"/>
          <p14:tracePt t="46922" x="6892925" y="3267075"/>
          <p14:tracePt t="46928" x="6929438" y="3290888"/>
          <p14:tracePt t="46936" x="6992938" y="3290888"/>
          <p14:tracePt t="46944" x="7067550" y="3290888"/>
          <p14:tracePt t="46952" x="7105650" y="3303588"/>
          <p14:tracePt t="46968" x="7118350" y="3303588"/>
          <p14:tracePt t="47433" x="7105650" y="3303588"/>
          <p14:tracePt t="47875" x="7067550" y="3303588"/>
          <p14:tracePt t="47882" x="6967538" y="3278188"/>
          <p14:tracePt t="47890" x="6716713" y="3228975"/>
          <p14:tracePt t="47897" x="6329363" y="3165475"/>
          <p14:tracePt t="47907" x="6067425" y="3116263"/>
          <p14:tracePt t="47913" x="5891213" y="3065463"/>
          <p14:tracePt t="47924" x="5678488" y="3028950"/>
          <p14:tracePt t="47928" x="5503863" y="2978150"/>
          <p14:tracePt t="47936" x="5365750" y="2941638"/>
          <p14:tracePt t="47945" x="5203825" y="2916238"/>
          <p14:tracePt t="47953" x="5065713" y="2865438"/>
          <p14:tracePt t="47961" x="4991100" y="2840038"/>
          <p14:tracePt t="47969" x="4903788" y="2840038"/>
          <p14:tracePt t="47977" x="4852988" y="2816225"/>
          <p14:tracePt t="47985" x="4778375" y="2803525"/>
          <p14:tracePt t="47993" x="4716463" y="2790825"/>
          <p14:tracePt t="48001" x="4678363" y="2778125"/>
          <p14:tracePt t="48009" x="4603750" y="2765425"/>
          <p14:tracePt t="48017" x="4527550" y="2752725"/>
          <p14:tracePt t="48025" x="4440238" y="2728913"/>
          <p14:tracePt t="48033" x="4340225" y="2716213"/>
          <p14:tracePt t="48043" x="4252913" y="2703513"/>
          <p14:tracePt t="48047" x="4127500" y="2678113"/>
          <p14:tracePt t="48056" x="4014788" y="2665413"/>
          <p14:tracePt t="48064" x="3952875" y="2640013"/>
          <p14:tracePt t="48073" x="3840163" y="2616200"/>
          <p14:tracePt t="48082" x="3778250" y="2590800"/>
          <p14:tracePt t="48092" x="3714750" y="2578100"/>
          <p14:tracePt t="48098" x="3665538" y="2552700"/>
          <p14:tracePt t="48108" x="3627438" y="2540000"/>
          <p14:tracePt t="48125" x="3565525" y="2516188"/>
          <p14:tracePt t="48128" x="3540125" y="2516188"/>
          <p14:tracePt t="48136" x="3489325" y="2490788"/>
          <p14:tracePt t="48144" x="3452813" y="2490788"/>
          <p14:tracePt t="48152" x="3376613" y="2452688"/>
          <p14:tracePt t="48160" x="3314700" y="2439988"/>
          <p14:tracePt t="48167" x="3252788" y="2427288"/>
          <p14:tracePt t="48175" x="3189288" y="2403475"/>
          <p14:tracePt t="48183" x="3114675" y="2378075"/>
          <p14:tracePt t="48192" x="3076575" y="2365375"/>
          <p14:tracePt t="48200" x="3014663" y="2352675"/>
          <p14:tracePt t="48208" x="2976563" y="2339975"/>
          <p14:tracePt t="48215" x="2940050" y="2339975"/>
          <p14:tracePt t="48223" x="2914650" y="2339975"/>
          <p14:tracePt t="48232" x="2901950" y="2327275"/>
          <p14:tracePt t="48240" x="2876550" y="2314575"/>
          <p14:tracePt t="48248" x="2863850" y="2303463"/>
          <p14:tracePt t="48256" x="2840038" y="2303463"/>
          <p14:tracePt t="48264" x="2814638" y="2303463"/>
          <p14:tracePt t="48276" x="2776538" y="2303463"/>
          <p14:tracePt t="48282" x="2740025" y="2303463"/>
          <p14:tracePt t="48292" x="2701925" y="2303463"/>
          <p14:tracePt t="48297" x="2663825" y="2303463"/>
          <p14:tracePt t="48307" x="2627313" y="2303463"/>
          <p14:tracePt t="48313" x="2589213" y="2303463"/>
          <p14:tracePt t="48323" x="2576513" y="2303463"/>
          <p14:tracePt t="48345" x="2563813" y="2303463"/>
          <p14:tracePt t="48362" x="2551113" y="2303463"/>
          <p14:tracePt t="48369" x="2527300" y="2303463"/>
          <p14:tracePt t="48377" x="2514600" y="2314575"/>
          <p14:tracePt t="48385" x="2489200" y="2352675"/>
          <p14:tracePt t="48393" x="2451100" y="2378075"/>
          <p14:tracePt t="48401" x="2451100" y="2403475"/>
          <p14:tracePt t="48409" x="2439988" y="2414588"/>
          <p14:tracePt t="48417" x="2439988" y="2427288"/>
          <p14:tracePt t="48433" x="2427288" y="2452688"/>
          <p14:tracePt t="48441" x="2414588" y="2452688"/>
          <p14:tracePt t="48448" x="2414588" y="2465388"/>
          <p14:tracePt t="48457" x="2414588" y="2478088"/>
          <p14:tracePt t="48489" x="2401888" y="2490788"/>
          <p14:tracePt t="48520" x="2389188" y="2490788"/>
          <p14:tracePt t="48544" x="2376488" y="2490788"/>
          <p14:tracePt t="48553" x="2351088" y="2490788"/>
          <p14:tracePt t="48561" x="2327275" y="2503488"/>
          <p14:tracePt t="48568" x="2289175" y="2527300"/>
          <p14:tracePt t="48577" x="2263775" y="2527300"/>
          <p14:tracePt t="48585" x="2238375" y="2527300"/>
          <p14:tracePt t="48593" x="2227263" y="2540000"/>
          <p14:tracePt t="48600" x="2201863" y="2540000"/>
          <p14:tracePt t="48608" x="2201863" y="2552700"/>
          <p14:tracePt t="48616" x="2189163" y="2565400"/>
          <p14:tracePt t="48624" x="2176463" y="2590800"/>
          <p14:tracePt t="48633" x="2163763" y="2640013"/>
          <p14:tracePt t="48641" x="2151063" y="2703513"/>
          <p14:tracePt t="48648" x="2151063" y="2752725"/>
          <p14:tracePt t="48658" x="2151063" y="2816225"/>
          <p14:tracePt t="48664" x="2151063" y="2865438"/>
          <p14:tracePt t="48673" x="2151063" y="2903538"/>
          <p14:tracePt t="48680" x="2163763" y="2941638"/>
          <p14:tracePt t="48689" x="2176463" y="2965450"/>
          <p14:tracePt t="48696" x="2189163" y="2978150"/>
          <p14:tracePt t="48705" x="2189163" y="3003550"/>
          <p14:tracePt t="48712" x="2214563" y="3016250"/>
          <p14:tracePt t="48728" x="2227263" y="3028950"/>
          <p14:tracePt t="48856" x="2227263" y="3041650"/>
          <p14:tracePt t="48864" x="2227263" y="3078163"/>
          <p14:tracePt t="48872" x="2227263" y="3116263"/>
          <p14:tracePt t="48880" x="2227263" y="3154363"/>
          <p14:tracePt t="48890" x="2227263" y="3190875"/>
          <p14:tracePt t="48897" x="2214563" y="3216275"/>
          <p14:tracePt t="48908" x="2214563" y="3228975"/>
          <p14:tracePt t="48914" x="2214563" y="3241675"/>
          <p14:tracePt t="48925" x="2214563" y="3267075"/>
          <p14:tracePt t="48930" x="2214563" y="3278188"/>
          <p14:tracePt t="48937" x="2201863" y="3278188"/>
          <p14:tracePt t="48945" x="2201863" y="3303588"/>
          <p14:tracePt t="49328" x="2189163" y="3303588"/>
          <p14:tracePt t="49338" x="2151063" y="3228975"/>
          <p14:tracePt t="49345" x="2089150" y="3103563"/>
          <p14:tracePt t="49354" x="2001838" y="2990850"/>
          <p14:tracePt t="49362" x="1951038" y="2916238"/>
          <p14:tracePt t="49370" x="1914525" y="2865438"/>
          <p14:tracePt t="49378" x="1876425" y="2790825"/>
          <p14:tracePt t="49386" x="1838325" y="2716213"/>
          <p14:tracePt t="49392" x="1801813" y="2627313"/>
          <p14:tracePt t="49400" x="1776413" y="2552700"/>
          <p14:tracePt t="49409" x="1763713" y="2478088"/>
          <p14:tracePt t="49416" x="1738313" y="2439988"/>
          <p14:tracePt t="49424" x="1725613" y="2403475"/>
          <p14:tracePt t="49433" x="1714500" y="2365375"/>
          <p14:tracePt t="49441" x="1701800" y="2339975"/>
          <p14:tracePt t="49448" x="1689100" y="2314575"/>
          <p14:tracePt t="49456" x="1689100" y="2303463"/>
          <p14:tracePt t="49463" x="1689100" y="2278063"/>
          <p14:tracePt t="49471" x="1676400" y="2278063"/>
          <p14:tracePt t="49480" x="1676400" y="2265363"/>
          <p14:tracePt t="49495" x="1676400" y="2252663"/>
          <p14:tracePt t="49505" x="1663700" y="2239963"/>
          <p14:tracePt t="49515" x="1663700" y="2227263"/>
          <p14:tracePt t="49554" x="1663700" y="2214563"/>
          <p14:tracePt t="49594" x="1663700" y="2201863"/>
          <p14:tracePt t="49610" x="1651000" y="2190750"/>
          <p14:tracePt t="49617" x="1651000" y="2178050"/>
          <p14:tracePt t="49626" x="1638300" y="2165350"/>
          <p14:tracePt t="49634" x="1638300" y="2152650"/>
          <p14:tracePt t="49641" x="1638300" y="2139950"/>
          <p14:tracePt t="49648" x="1638300" y="2114550"/>
          <p14:tracePt t="49656" x="1625600" y="2101850"/>
          <p14:tracePt t="49664" x="1612900" y="2078038"/>
          <p14:tracePt t="49675" x="1612900" y="2065338"/>
          <p14:tracePt t="49680" x="1601788" y="2027238"/>
          <p14:tracePt t="49691" x="1589088" y="2001838"/>
          <p14:tracePt t="49696" x="1589088" y="1978025"/>
          <p14:tracePt t="49704" x="1563688" y="1939925"/>
          <p14:tracePt t="49712" x="1538288" y="1914525"/>
          <p14:tracePt t="49720" x="1525588" y="1876425"/>
          <p14:tracePt t="49728" x="1512888" y="1852613"/>
          <p14:tracePt t="49736" x="1501775" y="1827213"/>
          <p14:tracePt t="49744" x="1489075" y="1801813"/>
          <p14:tracePt t="49752" x="1476375" y="1776413"/>
          <p14:tracePt t="49760" x="1476375" y="1765300"/>
          <p14:tracePt t="49769" x="1463675" y="1752600"/>
          <p14:tracePt t="49776" x="1450975" y="1727200"/>
          <p14:tracePt t="49791" x="1450975" y="1701800"/>
          <p14:tracePt t="49808" x="1425575" y="1701800"/>
          <p14:tracePt t="50090" x="1412875" y="1701800"/>
          <p14:tracePt t="50152" x="1412875" y="1689100"/>
          <p14:tracePt t="50266" x="1438275" y="1689100"/>
          <p14:tracePt t="50274" x="1512888" y="1689100"/>
          <p14:tracePt t="50280" x="1601788" y="1689100"/>
          <p14:tracePt t="50289" x="1651000" y="1689100"/>
          <p14:tracePt t="50296" x="1725613" y="1689100"/>
          <p14:tracePt t="50306" x="1801813" y="1689100"/>
          <p14:tracePt t="50314" x="1889125" y="1689100"/>
          <p14:tracePt t="50324" x="1938338" y="1689100"/>
          <p14:tracePt t="50330" x="1989138" y="1689100"/>
          <p14:tracePt t="50339" x="2014538" y="1689100"/>
          <p14:tracePt t="50346" x="2025650" y="1689100"/>
          <p14:tracePt t="50354" x="2038350" y="1689100"/>
          <p14:tracePt t="50369" x="2063750" y="1689100"/>
          <p14:tracePt t="50775" x="2076450" y="1689100"/>
          <p14:tracePt t="50784" x="2201863" y="1701800"/>
          <p14:tracePt t="50792" x="2314575" y="1714500"/>
          <p14:tracePt t="50800" x="2414588" y="1714500"/>
          <p14:tracePt t="50808" x="2514600" y="1727200"/>
          <p14:tracePt t="50816" x="2601913" y="1727200"/>
          <p14:tracePt t="50823" x="2701925" y="1727200"/>
          <p14:tracePt t="50835" x="2752725" y="1727200"/>
          <p14:tracePt t="50840" x="2801938" y="1727200"/>
          <p14:tracePt t="50848" x="2840038" y="1727200"/>
          <p14:tracePt t="50856" x="2852738" y="1727200"/>
          <p14:tracePt t="50896" x="2863850" y="1727200"/>
          <p14:tracePt t="51291" x="2852738" y="1727200"/>
          <p14:tracePt t="51706" x="2863850" y="1739900"/>
          <p14:tracePt t="51711" x="2889250" y="1739900"/>
          <p14:tracePt t="51728" x="2901950" y="1765300"/>
          <p14:tracePt t="51736" x="2914650" y="1765300"/>
          <p14:tracePt t="51743" x="2927350" y="1765300"/>
          <p14:tracePt t="51752" x="2952750" y="1776413"/>
          <p14:tracePt t="51759" x="2989263" y="1789113"/>
          <p14:tracePt t="51767" x="3001963" y="1789113"/>
          <p14:tracePt t="51775" x="3014663" y="1801813"/>
          <p14:tracePt t="51784" x="3052763" y="1801813"/>
          <p14:tracePt t="51792" x="3076575" y="1814513"/>
          <p14:tracePt t="51800" x="3114675" y="1814513"/>
          <p14:tracePt t="51816" x="3152775" y="1814513"/>
          <p14:tracePt t="51856" x="3176588" y="1814513"/>
          <p14:tracePt t="51938" x="3165475" y="1814513"/>
          <p14:tracePt t="51944" x="3140075" y="1814513"/>
          <p14:tracePt t="51961" x="3127375" y="1814513"/>
          <p14:tracePt t="51969" x="3114675" y="1814513"/>
          <p14:tracePt t="51977" x="3101975" y="1814513"/>
          <p14:tracePt t="51985" x="3089275" y="1814513"/>
          <p14:tracePt t="51993" x="3065463" y="1827213"/>
          <p14:tracePt t="52096" x="3089275" y="1827213"/>
          <p14:tracePt t="52104" x="3114675" y="1827213"/>
          <p14:tracePt t="52111" x="3127375" y="1827213"/>
          <p14:tracePt t="52120" x="3140075" y="1827213"/>
          <p14:tracePt t="52232" x="3114675" y="1827213"/>
          <p14:tracePt t="52256" x="3089275" y="1827213"/>
          <p14:tracePt t="52475" x="3101975" y="1827213"/>
          <p14:tracePt t="52481" x="3140075" y="1827213"/>
          <p14:tracePt t="52492" x="3201988" y="1801813"/>
          <p14:tracePt t="52498" x="3302000" y="1789113"/>
          <p14:tracePt t="52510" x="3376613" y="1765300"/>
          <p14:tracePt t="52513" x="3489325" y="1727200"/>
          <p14:tracePt t="52520" x="3652838" y="1701800"/>
          <p14:tracePt t="52528" x="3778250" y="1676400"/>
          <p14:tracePt t="52536" x="3865563" y="1676400"/>
          <p14:tracePt t="52544" x="3952875" y="1627188"/>
          <p14:tracePt t="52551" x="4040188" y="1627188"/>
          <p14:tracePt t="52560" x="4114800" y="1627188"/>
          <p14:tracePt t="52568" x="4127500" y="1627188"/>
          <p14:tracePt t="52576" x="4152900" y="1627188"/>
          <p14:tracePt t="52584" x="4152900" y="1614488"/>
          <p14:tracePt t="52913" x="4165600" y="1614488"/>
          <p14:tracePt t="52923" x="4165600" y="1639888"/>
          <p14:tracePt t="52929" x="4165600" y="1663700"/>
          <p14:tracePt t="52940" x="4178300" y="1663700"/>
          <p14:tracePt t="52954" x="4178300" y="1676400"/>
          <p14:tracePt t="53123" x="4178300" y="1689100"/>
          <p14:tracePt t="53242" x="4165600" y="1689100"/>
          <p14:tracePt t="53394" x="4152900" y="1701800"/>
          <p14:tracePt t="53402" x="4127500" y="1701800"/>
          <p14:tracePt t="53410" x="4114800" y="1714500"/>
          <p14:tracePt t="53417" x="4103688" y="1727200"/>
          <p14:tracePt t="53425" x="4090988" y="1727200"/>
          <p14:tracePt t="53433" x="4065588" y="1739900"/>
          <p14:tracePt t="53456" x="4052888" y="1752600"/>
          <p14:tracePt t="53474" x="4040188" y="1752600"/>
          <p14:tracePt t="54426" x="3902075" y="1765300"/>
          <p14:tracePt t="54434" x="3689350" y="1789113"/>
          <p14:tracePt t="54441" x="3440113" y="1801813"/>
          <p14:tracePt t="54449" x="3302000" y="1827213"/>
          <p14:tracePt t="54460" x="3152775" y="1852613"/>
          <p14:tracePt t="54466" x="3014663" y="1865313"/>
          <p14:tracePt t="54476" x="2901950" y="1876425"/>
          <p14:tracePt t="54481" x="2827338" y="1876425"/>
          <p14:tracePt t="54491" x="2763838" y="1889125"/>
          <p14:tracePt t="54497" x="2727325" y="1889125"/>
          <p14:tracePt t="54508" x="2701925" y="1889125"/>
          <p14:tracePt t="54514" x="2676525" y="1889125"/>
          <p14:tracePt t="54520" x="2651125" y="1889125"/>
          <p14:tracePt t="54528" x="2614613" y="1889125"/>
          <p14:tracePt t="54536" x="2576513" y="1889125"/>
          <p14:tracePt t="54543" x="2514600" y="1889125"/>
          <p14:tracePt t="54552" x="2439988" y="1889125"/>
          <p14:tracePt t="54560" x="2389188" y="1889125"/>
          <p14:tracePt t="54568" x="2301875" y="1876425"/>
          <p14:tracePt t="54576" x="2201863" y="1876425"/>
          <p14:tracePt t="54584" x="2127250" y="1865313"/>
          <p14:tracePt t="54592" x="2051050" y="1865313"/>
          <p14:tracePt t="54600" x="1938338" y="1852613"/>
          <p14:tracePt t="54608" x="1901825" y="1852613"/>
          <p14:tracePt t="54617" x="1863725" y="1839913"/>
          <p14:tracePt t="54624" x="1825625" y="1827213"/>
          <p14:tracePt t="54632" x="1751013" y="1814513"/>
          <p14:tracePt t="54640" x="1725613" y="1801813"/>
          <p14:tracePt t="54648" x="1701800" y="1801813"/>
          <p14:tracePt t="54657" x="1676400" y="1801813"/>
          <p14:tracePt t="54663" x="1651000" y="1801813"/>
          <p14:tracePt t="54674" x="1625600" y="1801813"/>
          <p14:tracePt t="54682" x="1576388" y="1801813"/>
          <p14:tracePt t="54692" x="1563688" y="1801813"/>
          <p14:tracePt t="54697" x="1550988" y="1801813"/>
          <p14:tracePt t="54708" x="1525588" y="1801813"/>
          <p14:tracePt t="54728" x="1512888" y="1801813"/>
          <p14:tracePt t="54976" x="1512888" y="1814513"/>
          <p14:tracePt t="55016" x="1512888" y="1801813"/>
          <p14:tracePt t="55033" x="1501775" y="1789113"/>
          <p14:tracePt t="55401" x="1501775" y="1776413"/>
          <p14:tracePt t="55507" x="1550988" y="1776413"/>
          <p14:tracePt t="55514" x="1714500" y="1776413"/>
          <p14:tracePt t="55523" x="1863725" y="1776413"/>
          <p14:tracePt t="55529" x="1989138" y="1765300"/>
          <p14:tracePt t="55538" x="2127250" y="1752600"/>
          <p14:tracePt t="55544" x="2227263" y="1752600"/>
          <p14:tracePt t="55552" x="2376488" y="1714500"/>
          <p14:tracePt t="55560" x="2489200" y="1689100"/>
          <p14:tracePt t="55568" x="2614613" y="1676400"/>
          <p14:tracePt t="55576" x="2701925" y="1676400"/>
          <p14:tracePt t="55583" x="2752725" y="1663700"/>
          <p14:tracePt t="55592" x="2789238" y="1663700"/>
          <p14:tracePt t="55600" x="2814638" y="1663700"/>
          <p14:tracePt t="55607" x="2840038" y="1663700"/>
          <p14:tracePt t="55616" x="2876550" y="1652588"/>
          <p14:tracePt t="55623" x="2876550" y="1639888"/>
          <p14:tracePt t="55632" x="2889250" y="1639888"/>
          <p14:tracePt t="55793" x="2889250" y="1663700"/>
          <p14:tracePt t="55801" x="2889250" y="1689100"/>
          <p14:tracePt t="55808" x="2889250" y="1701800"/>
          <p14:tracePt t="55824" x="2876550" y="1714500"/>
          <p14:tracePt t="55832" x="2876550" y="1739900"/>
          <p14:tracePt t="55840" x="2863850" y="1739900"/>
          <p14:tracePt t="55848" x="2852738" y="1752600"/>
          <p14:tracePt t="55857" x="2852738" y="1765300"/>
          <p14:tracePt t="55873" x="2827338" y="1765300"/>
          <p14:tracePt t="55890" x="2789238" y="1789113"/>
          <p14:tracePt t="55908" x="2776538" y="1789113"/>
          <p14:tracePt t="55923" x="2776538" y="1801813"/>
          <p14:tracePt t="55929" x="2763838" y="1801813"/>
          <p14:tracePt t="55946" x="2740025" y="1814513"/>
          <p14:tracePt t="55954" x="2714625" y="1814513"/>
          <p14:tracePt t="55961" x="2714625" y="1827213"/>
          <p14:tracePt t="55968" x="2689225" y="1827213"/>
          <p14:tracePt t="55984" x="2663825" y="1839913"/>
          <p14:tracePt t="55993" x="2651125" y="1839913"/>
          <p14:tracePt t="56320" x="2640013" y="1839913"/>
          <p14:tracePt t="56544" x="2627313" y="1839913"/>
          <p14:tracePt t="56696" x="2614613" y="1839913"/>
          <p14:tracePt t="56849" x="2601913" y="1852613"/>
          <p14:tracePt t="57138" x="2576513" y="1852613"/>
          <p14:tracePt t="57240" x="2576513" y="1865313"/>
          <p14:tracePt t="57506" x="2563813" y="1865313"/>
          <p14:tracePt t="57522" x="2551113" y="1865313"/>
          <p14:tracePt t="57674" x="2551113" y="1876425"/>
          <p14:tracePt t="57680" x="2614613" y="2139950"/>
          <p14:tracePt t="57689" x="2676525" y="2439988"/>
          <p14:tracePt t="57695" x="2740025" y="2578100"/>
          <p14:tracePt t="57703" x="2763838" y="2690813"/>
          <p14:tracePt t="57712" x="2814638" y="2852738"/>
          <p14:tracePt t="57720" x="2863850" y="2952750"/>
          <p14:tracePt t="57728" x="2889250" y="3090863"/>
          <p14:tracePt t="57736" x="2927350" y="3216275"/>
          <p14:tracePt t="57744" x="3014663" y="3303588"/>
          <p14:tracePt t="57752" x="3040063" y="3390900"/>
          <p14:tracePt t="57760" x="3076575" y="3467100"/>
          <p14:tracePt t="57768" x="3114675" y="3541713"/>
          <p14:tracePt t="57776" x="3127375" y="3616325"/>
          <p14:tracePt t="57783" x="3165475" y="3667125"/>
          <p14:tracePt t="57792" x="3189288" y="3729038"/>
          <p14:tracePt t="57800" x="3201988" y="3767138"/>
          <p14:tracePt t="57808" x="3227388" y="3803650"/>
          <p14:tracePt t="57816" x="3265488" y="3854450"/>
          <p14:tracePt t="57824" x="3276600" y="3879850"/>
          <p14:tracePt t="57832" x="3289300" y="3916363"/>
          <p14:tracePt t="57839" x="3314700" y="3941763"/>
          <p14:tracePt t="57847" x="3327400" y="3979863"/>
          <p14:tracePt t="57858" x="3352800" y="3992563"/>
          <p14:tracePt t="57864" x="3365500" y="4017963"/>
          <p14:tracePt t="57880" x="3365500" y="4029075"/>
          <p14:tracePt t="57890" x="3365500" y="4041775"/>
          <p14:tracePt t="57896" x="3376613" y="4041775"/>
          <p14:tracePt t="57927" x="3376613" y="4067175"/>
          <p14:tracePt t="57937" x="3402013" y="4067175"/>
          <p14:tracePt t="57954" x="3402013" y="4079875"/>
          <p14:tracePt t="57962" x="3427413" y="4092575"/>
          <p14:tracePt t="57971" x="3427413" y="4105275"/>
          <p14:tracePt t="57978" x="3440113" y="4117975"/>
          <p14:tracePt t="57986" x="3452813" y="4117975"/>
          <p14:tracePt t="57995" x="3452813" y="4129088"/>
          <p14:tracePt t="58001" x="3465513" y="4129088"/>
          <p14:tracePt t="58137" x="3465513" y="4105275"/>
          <p14:tracePt t="58143" x="3478213" y="4079875"/>
          <p14:tracePt t="58152" x="3478213" y="4067175"/>
          <p14:tracePt t="58159" x="3489325" y="4041775"/>
          <p14:tracePt t="58168" x="3489325" y="4017963"/>
          <p14:tracePt t="58176" x="3502025" y="4005263"/>
          <p14:tracePt t="58183" x="3502025" y="3967163"/>
          <p14:tracePt t="58192" x="3502025" y="3929063"/>
          <p14:tracePt t="58200" x="3502025" y="3905250"/>
          <p14:tracePt t="58208" x="3514725" y="3879850"/>
          <p14:tracePt t="58216" x="3527425" y="3841750"/>
          <p14:tracePt t="58225" x="3527425" y="3829050"/>
          <p14:tracePt t="58232" x="3540125" y="3803650"/>
          <p14:tracePt t="58241" x="3540125" y="3779838"/>
          <p14:tracePt t="58248" x="3552825" y="3754438"/>
          <p14:tracePt t="58258" x="3565525" y="3729038"/>
          <p14:tracePt t="58263" x="3565525" y="3716338"/>
          <p14:tracePt t="58274" x="3565525" y="3703638"/>
          <p14:tracePt t="58280" x="3578225" y="3667125"/>
          <p14:tracePt t="58288" x="3578225" y="3654425"/>
          <p14:tracePt t="58295" x="3602038" y="3629025"/>
          <p14:tracePt t="58303" x="3602038" y="3603625"/>
          <p14:tracePt t="58312" x="3602038" y="3579813"/>
          <p14:tracePt t="58320" x="3614738" y="3579813"/>
          <p14:tracePt t="58328" x="3627438" y="3554413"/>
          <p14:tracePt t="58338" x="3627438" y="3529013"/>
          <p14:tracePt t="58344" x="3665538" y="3490913"/>
          <p14:tracePt t="58352" x="3665538" y="3479800"/>
          <p14:tracePt t="58360" x="3678238" y="3467100"/>
          <p14:tracePt t="58368" x="3689350" y="3454400"/>
          <p14:tracePt t="58440" x="3689350" y="3441700"/>
          <p14:tracePt t="58983" x="3689350" y="3429000"/>
          <p14:tracePt t="59074" x="3689350" y="3416300"/>
          <p14:tracePt t="59289" x="3702050" y="3416300"/>
          <p14:tracePt t="59410" x="3702050" y="3403600"/>
          <p14:tracePt t="59448" x="3702050" y="3390900"/>
          <p14:tracePt t="65744" x="3902075" y="3479800"/>
          <p14:tracePt t="65753" x="4114800" y="3567113"/>
          <p14:tracePt t="65760" x="4240213" y="3603625"/>
          <p14:tracePt t="65768" x="4352925" y="3641725"/>
          <p14:tracePt t="65777" x="4391025" y="3667125"/>
          <p14:tracePt t="65784" x="4416425" y="3692525"/>
          <p14:tracePt t="65792" x="4440238" y="3703638"/>
          <p14:tracePt t="65803" x="4452938" y="3741738"/>
          <p14:tracePt t="65809" x="4465638" y="3741738"/>
          <p14:tracePt t="65817" x="4491038" y="3792538"/>
          <p14:tracePt t="65826" x="4516438" y="3816350"/>
          <p14:tracePt t="65832" x="4540250" y="3841750"/>
          <p14:tracePt t="65841" x="4552950" y="3867150"/>
          <p14:tracePt t="65848" x="4578350" y="3879850"/>
          <p14:tracePt t="65857" x="4591050" y="3892550"/>
          <p14:tracePt t="65864" x="4616450" y="3905250"/>
          <p14:tracePt t="65874" x="4627563" y="3916363"/>
          <p14:tracePt t="65881" x="4640263" y="3916363"/>
          <p14:tracePt t="65889" x="4665663" y="3916363"/>
          <p14:tracePt t="65897" x="4691063" y="3929063"/>
          <p14:tracePt t="65905" x="4716463" y="3941763"/>
          <p14:tracePt t="65913" x="4752975" y="3954463"/>
          <p14:tracePt t="65922" x="4791075" y="3954463"/>
          <p14:tracePt t="65929" x="4816475" y="3967163"/>
          <p14:tracePt t="65936" x="4878388" y="3979863"/>
          <p14:tracePt t="65944" x="4916488" y="3992563"/>
          <p14:tracePt t="65953" x="4991100" y="3992563"/>
          <p14:tracePt t="65960" x="5040313" y="4005263"/>
          <p14:tracePt t="65968" x="5078413" y="4005263"/>
          <p14:tracePt t="65976" x="5178425" y="4017963"/>
          <p14:tracePt t="65985" x="5241925" y="4029075"/>
          <p14:tracePt t="65992" x="5291138" y="4029075"/>
          <p14:tracePt t="66001" x="5341938" y="4029075"/>
          <p14:tracePt t="66008" x="5378450" y="4029075"/>
          <p14:tracePt t="66017" x="5403850" y="4029075"/>
          <p14:tracePt t="66025" x="5429250" y="4029075"/>
          <p14:tracePt t="66033" x="5454650" y="4029075"/>
          <p14:tracePt t="66041" x="5491163" y="4029075"/>
          <p14:tracePt t="66048" x="5554663" y="4029075"/>
          <p14:tracePt t="66057" x="5591175" y="4017963"/>
          <p14:tracePt t="66064" x="5678488" y="3992563"/>
          <p14:tracePt t="66074" x="5754688" y="3967163"/>
          <p14:tracePt t="66080" x="5829300" y="3929063"/>
          <p14:tracePt t="66089" x="5916613" y="3892550"/>
          <p14:tracePt t="66096" x="5991225" y="3829050"/>
          <p14:tracePt t="66109" x="6029325" y="3803650"/>
          <p14:tracePt t="66112" x="6167438" y="3729038"/>
          <p14:tracePt t="66121" x="6291263" y="3654425"/>
          <p14:tracePt t="66129" x="6416675" y="3616325"/>
          <p14:tracePt t="66137" x="6542088" y="3554413"/>
          <p14:tracePt t="66144" x="6604000" y="3541713"/>
          <p14:tracePt t="66153" x="6716713" y="3503613"/>
          <p14:tracePt t="66160" x="6754813" y="3490913"/>
          <p14:tracePt t="66168" x="6842125" y="3467100"/>
          <p14:tracePt t="66176" x="6905625" y="3429000"/>
          <p14:tracePt t="66184" x="6942138" y="3416300"/>
          <p14:tracePt t="66192" x="6967538" y="3416300"/>
          <p14:tracePt t="66201" x="6967538" y="3403600"/>
          <p14:tracePt t="66211" x="6980238" y="3403600"/>
          <p14:tracePt t="66227" x="6992938" y="3390900"/>
          <p14:tracePt t="66244" x="7005638" y="3390900"/>
          <p14:tracePt t="66425" x="6992938" y="3390900"/>
          <p14:tracePt t="66433" x="6992938" y="3403600"/>
          <p14:tracePt t="66449" x="6980238" y="3416300"/>
          <p14:tracePt t="66481" x="6967538" y="3416300"/>
          <p14:tracePt t="66505" x="6954838" y="3429000"/>
          <p14:tracePt t="66513" x="6954838" y="3441700"/>
          <p14:tracePt t="66521" x="6942138" y="3441700"/>
          <p14:tracePt t="66611" x="6942138" y="3454400"/>
          <p14:tracePt t="66617" x="6929438" y="3490913"/>
          <p14:tracePt t="66628" x="6916738" y="3516313"/>
          <p14:tracePt t="66643" x="6905625" y="3541713"/>
          <p14:tracePt t="66658" x="6905625" y="3554413"/>
          <p14:tracePt t="66665" x="6905625" y="3567113"/>
          <p14:tracePt t="66674" x="6892925" y="3579813"/>
          <p14:tracePt t="66681" x="6892925" y="3590925"/>
          <p14:tracePt t="67032" x="6867525" y="3629025"/>
          <p14:tracePt t="67041" x="6842125" y="3692525"/>
          <p14:tracePt t="67048" x="6842125" y="3703638"/>
          <p14:tracePt t="67057" x="6829425" y="3716338"/>
          <p14:tracePt t="67064" x="6829425" y="3729038"/>
          <p14:tracePt t="67074" x="6816725" y="3741738"/>
          <p14:tracePt t="67080" x="6816725" y="3754438"/>
          <p14:tracePt t="67153" x="6816725" y="3767138"/>
          <p14:tracePt t="75497" x="6716713" y="3803650"/>
          <p14:tracePt t="75505" x="6516688" y="3879850"/>
          <p14:tracePt t="75513" x="6342063" y="3905250"/>
          <p14:tracePt t="75521" x="6280150" y="3916363"/>
          <p14:tracePt t="75529" x="6216650" y="3941763"/>
          <p14:tracePt t="75537" x="6142038" y="3979863"/>
          <p14:tracePt t="75546" x="6091238" y="4029075"/>
          <p14:tracePt t="75553" x="6003925" y="4105275"/>
          <p14:tracePt t="75562" x="5929313" y="4167188"/>
          <p14:tracePt t="75569" x="5878513" y="4230688"/>
          <p14:tracePt t="75578" x="5829300" y="4279900"/>
          <p14:tracePt t="75584" x="5767388" y="4318000"/>
          <p14:tracePt t="75592" x="5703888" y="4354513"/>
          <p14:tracePt t="75601" x="5665788" y="4392613"/>
          <p14:tracePt t="75610" x="5629275" y="4405313"/>
          <p14:tracePt t="75615" x="5616575" y="4430713"/>
          <p14:tracePt t="75624" x="5591175" y="4430713"/>
          <p14:tracePt t="75632" x="5541963" y="4467225"/>
          <p14:tracePt t="75642" x="5516563" y="4479925"/>
          <p14:tracePt t="75649" x="5465763" y="4518025"/>
          <p14:tracePt t="75661" x="5416550" y="4554538"/>
          <p14:tracePt t="75665" x="5353050" y="4592638"/>
          <p14:tracePt t="75675" x="5291138" y="4643438"/>
          <p14:tracePt t="75681" x="5165725" y="4718050"/>
          <p14:tracePt t="75688" x="5053013" y="4768850"/>
          <p14:tracePt t="75697" x="4929188" y="4843463"/>
          <p14:tracePt t="75704" x="4752975" y="4943475"/>
          <p14:tracePt t="75713" x="4603750" y="5018088"/>
          <p14:tracePt t="75721" x="4440238" y="5068888"/>
          <p14:tracePt t="75728" x="4291013" y="5092700"/>
          <p14:tracePt t="75737" x="4103688" y="5105400"/>
          <p14:tracePt t="75744" x="3865563" y="5130800"/>
          <p14:tracePt t="75752" x="3640138" y="5168900"/>
          <p14:tracePt t="75761" x="3389313" y="5181600"/>
          <p14:tracePt t="75768" x="3189288" y="5181600"/>
          <p14:tracePt t="75776" x="3001963" y="5181600"/>
          <p14:tracePt t="75783" x="2789238" y="5130800"/>
          <p14:tracePt t="75793" x="2589213" y="5092700"/>
          <p14:tracePt t="75985" x="2589213" y="5081588"/>
          <p14:tracePt t="75994" x="2589213" y="5068888"/>
          <p14:tracePt t="76026" x="2589213" y="5056188"/>
          <p14:tracePt t="76034" x="2601913" y="5043488"/>
          <p14:tracePt t="76043" x="2651125" y="5018088"/>
          <p14:tracePt t="76049" x="2789238" y="4968875"/>
          <p14:tracePt t="76060" x="2863850" y="4930775"/>
          <p14:tracePt t="76066" x="3001963" y="4856163"/>
          <p14:tracePt t="76073" x="3127375" y="4792663"/>
          <p14:tracePt t="76081" x="3227388" y="4756150"/>
          <p14:tracePt t="76089" x="3340100" y="4718050"/>
          <p14:tracePt t="76097" x="3440113" y="4692650"/>
          <p14:tracePt t="76111" x="3540125" y="4643438"/>
          <p14:tracePt t="76114" x="3652838" y="4618038"/>
          <p14:tracePt t="76120" x="3752850" y="4592638"/>
          <p14:tracePt t="76129" x="3840163" y="4554538"/>
          <p14:tracePt t="76136" x="3914775" y="4530725"/>
          <p14:tracePt t="76145" x="3990975" y="4505325"/>
          <p14:tracePt t="76153" x="4027488" y="4492625"/>
          <p14:tracePt t="76161" x="4103688" y="4467225"/>
          <p14:tracePt t="76168" x="4152900" y="4443413"/>
          <p14:tracePt t="76176" x="4203700" y="4405313"/>
          <p14:tracePt t="76184" x="4252913" y="4379913"/>
          <p14:tracePt t="76193" x="4303713" y="4354513"/>
          <p14:tracePt t="76200" x="4327525" y="4330700"/>
          <p14:tracePt t="76209" x="4365625" y="4330700"/>
          <p14:tracePt t="76216" x="4403725" y="4305300"/>
          <p14:tracePt t="76224" x="4427538" y="4292600"/>
          <p14:tracePt t="76232" x="4465638" y="4292600"/>
          <p14:tracePt t="76242" x="4516438" y="4267200"/>
          <p14:tracePt t="76249" x="4565650" y="4241800"/>
          <p14:tracePt t="76261" x="4627563" y="4230688"/>
          <p14:tracePt t="76265" x="4652963" y="4205288"/>
          <p14:tracePt t="76273" x="4691063" y="4167188"/>
          <p14:tracePt t="76284" x="4727575" y="4154488"/>
          <p14:tracePt t="76293" x="4765675" y="4141788"/>
          <p14:tracePt t="76299" x="4816475" y="4117975"/>
          <p14:tracePt t="76304" x="4852988" y="4092575"/>
          <p14:tracePt t="76313" x="4903788" y="4054475"/>
          <p14:tracePt t="76322" x="4965700" y="4017963"/>
          <p14:tracePt t="76329" x="5003800" y="3992563"/>
          <p14:tracePt t="76336" x="5053013" y="3967163"/>
          <p14:tracePt t="76344" x="5078413" y="3954463"/>
          <p14:tracePt t="76352" x="5116513" y="3916363"/>
          <p14:tracePt t="76360" x="5141913" y="3892550"/>
          <p14:tracePt t="76368" x="5178425" y="3867150"/>
          <p14:tracePt t="76376" x="5191125" y="3867150"/>
          <p14:tracePt t="76383" x="5229225" y="3829050"/>
          <p14:tracePt t="76392" x="5253038" y="3816350"/>
          <p14:tracePt t="76399" x="5278438" y="3792538"/>
          <p14:tracePt t="76409" x="5303838" y="3792538"/>
          <p14:tracePt t="76416" x="5329238" y="3779838"/>
          <p14:tracePt t="76425" x="5341938" y="3767138"/>
          <p14:tracePt t="76432" x="5353050" y="3767138"/>
          <p14:tracePt t="76514" x="5341938" y="3767138"/>
          <p14:tracePt t="76521" x="5291138" y="3779838"/>
          <p14:tracePt t="76529" x="5253038" y="3803650"/>
          <p14:tracePt t="76537" x="5191125" y="3841750"/>
          <p14:tracePt t="76547" x="5153025" y="3879850"/>
          <p14:tracePt t="76553" x="5129213" y="3905250"/>
          <p14:tracePt t="76562" x="5116513" y="3929063"/>
          <p14:tracePt t="76569" x="5091113" y="3954463"/>
          <p14:tracePt t="76578" x="5053013" y="3979863"/>
          <p14:tracePt t="76585" x="5040313" y="4005263"/>
          <p14:tracePt t="76595" x="5016500" y="4029075"/>
          <p14:tracePt t="76602" x="5016500" y="4041775"/>
          <p14:tracePt t="76611" x="4991100" y="4067175"/>
          <p14:tracePt t="76615" x="4965700" y="4079875"/>
          <p14:tracePt t="76625" x="4953000" y="4092575"/>
          <p14:tracePt t="76632" x="4953000" y="4105275"/>
          <p14:tracePt t="76642" x="4916488" y="4129088"/>
          <p14:tracePt t="76647" x="4903788" y="4129088"/>
          <p14:tracePt t="76661" x="4878388" y="4154488"/>
          <p14:tracePt t="76665" x="4840288" y="4167188"/>
          <p14:tracePt t="76673" x="4840288" y="4192588"/>
          <p14:tracePt t="76682" x="4803775" y="4217988"/>
          <p14:tracePt t="76689" x="4765675" y="4241800"/>
          <p14:tracePt t="76698" x="4740275" y="4254500"/>
          <p14:tracePt t="76705" x="4716463" y="4279900"/>
          <p14:tracePt t="76713" x="4691063" y="4292600"/>
          <p14:tracePt t="76720" x="4665663" y="4305300"/>
          <p14:tracePt t="76728" x="4665663" y="4318000"/>
          <p14:tracePt t="76744" x="4640263" y="4330700"/>
          <p14:tracePt t="76841" x="4627563" y="4330700"/>
          <p14:tracePt t="76856" x="4603750" y="4341813"/>
          <p14:tracePt t="76865" x="4591050" y="4341813"/>
          <p14:tracePt t="76875" x="4578350" y="4354513"/>
          <p14:tracePt t="76889" x="4565650" y="4354513"/>
          <p14:tracePt t="77065" x="4552950" y="4354513"/>
          <p14:tracePt t="77075" x="4516438" y="4379913"/>
          <p14:tracePt t="77081" x="4465638" y="4392613"/>
          <p14:tracePt t="77090" x="4440238" y="4405313"/>
          <p14:tracePt t="77097" x="4440238" y="4418013"/>
          <p14:tracePt t="77149" x="4427538" y="4418013"/>
          <p14:tracePt t="77434" x="4403725" y="4418013"/>
          <p14:tracePt t="77475" x="4403725" y="4379913"/>
          <p14:tracePt t="77482" x="4403725" y="4367213"/>
          <p14:tracePt t="77490" x="4403725" y="4341813"/>
          <p14:tracePt t="77507" x="4403725" y="4330700"/>
          <p14:tracePt t="77514" x="4403725" y="4318000"/>
          <p14:tracePt t="77522" x="4403725" y="4305300"/>
          <p14:tracePt t="77561" x="4403725" y="4292600"/>
          <p14:tracePt t="77904" x="4416425" y="4292600"/>
          <p14:tracePt t="77912" x="4452938" y="4292600"/>
          <p14:tracePt t="77920" x="4503738" y="4267200"/>
          <p14:tracePt t="77929" x="4578350" y="4267200"/>
          <p14:tracePt t="77937" x="4627563" y="4254500"/>
          <p14:tracePt t="77944" x="4665663" y="4254500"/>
          <p14:tracePt t="77952" x="4703763" y="4254500"/>
          <p14:tracePt t="77960" x="4765675" y="4241800"/>
          <p14:tracePt t="77969" x="4840288" y="4241800"/>
          <p14:tracePt t="77977" x="4940300" y="4241800"/>
          <p14:tracePt t="77983" x="5016500" y="4241800"/>
          <p14:tracePt t="77992" x="5103813" y="4241800"/>
          <p14:tracePt t="78000" x="5178425" y="4254500"/>
          <p14:tracePt t="78009" x="5241925" y="4254500"/>
          <p14:tracePt t="78016" x="5303838" y="4267200"/>
          <p14:tracePt t="78025" x="5365750" y="4267200"/>
          <p14:tracePt t="78034" x="5403850" y="4279900"/>
          <p14:tracePt t="78045" x="5441950" y="4279900"/>
          <p14:tracePt t="78049" x="5465763" y="4279900"/>
          <p14:tracePt t="78060" x="5491163" y="4279900"/>
          <p14:tracePt t="78065" x="5503863" y="4279900"/>
          <p14:tracePt t="78200" x="5516563" y="4279900"/>
          <p14:tracePt t="78210" x="5529263" y="4292600"/>
          <p14:tracePt t="78217" x="5591175" y="4305300"/>
          <p14:tracePt t="78226" x="5665788" y="4305300"/>
          <p14:tracePt t="78233" x="5729288" y="4305300"/>
          <p14:tracePt t="78243" x="5767388" y="4305300"/>
          <p14:tracePt t="78248" x="5791200" y="4318000"/>
          <p14:tracePt t="78256" x="5829300" y="4318000"/>
          <p14:tracePt t="78263" x="5854700" y="4318000"/>
          <p14:tracePt t="78272" x="5867400" y="4318000"/>
          <p14:tracePt t="78280" x="5878513" y="4318000"/>
          <p14:tracePt t="78288" x="5891213" y="4318000"/>
          <p14:tracePt t="78938" x="5842000" y="4318000"/>
          <p14:tracePt t="78955" x="5491163" y="4318000"/>
          <p14:tracePt t="78961" x="5303838" y="4305300"/>
          <p14:tracePt t="78969" x="5153025" y="4305300"/>
          <p14:tracePt t="78978" x="5029200" y="4305300"/>
          <p14:tracePt t="78984" x="4865688" y="4305300"/>
          <p14:tracePt t="78994" x="4716463" y="4305300"/>
          <p14:tracePt t="79001" x="4540250" y="4292600"/>
          <p14:tracePt t="79011" x="4391025" y="4292600"/>
          <p14:tracePt t="79016" x="4291013" y="4292600"/>
          <p14:tracePt t="79027" x="4165600" y="4292600"/>
          <p14:tracePt t="79033" x="4027488" y="4292600"/>
          <p14:tracePt t="79043" x="3914775" y="4292600"/>
          <p14:tracePt t="79048" x="3765550" y="4292600"/>
          <p14:tracePt t="79057" x="3614738" y="4318000"/>
          <p14:tracePt t="79064" x="3465513" y="4330700"/>
          <p14:tracePt t="79073" x="3327400" y="4354513"/>
          <p14:tracePt t="79081" x="3140075" y="4392613"/>
          <p14:tracePt t="79090" x="2963863" y="4430713"/>
          <p14:tracePt t="79096" x="2776538" y="4479925"/>
          <p14:tracePt t="79105" x="2614613" y="4505325"/>
          <p14:tracePt t="79112" x="2439988" y="4543425"/>
          <p14:tracePt t="79121" x="2314575" y="4567238"/>
          <p14:tracePt t="79129" x="2201863" y="4618038"/>
          <p14:tracePt t="79138" x="2127250" y="4630738"/>
          <p14:tracePt t="79145" x="2051050" y="4667250"/>
          <p14:tracePt t="79153" x="1976438" y="4705350"/>
          <p14:tracePt t="79162" x="1925638" y="4730750"/>
          <p14:tracePt t="79169" x="1851025" y="4768850"/>
          <p14:tracePt t="79178" x="1751013" y="4792663"/>
          <p14:tracePt t="79185" x="1689100" y="4818063"/>
          <p14:tracePt t="79194" x="1612900" y="4830763"/>
          <p14:tracePt t="79200" x="1538288" y="4843463"/>
          <p14:tracePt t="79210" x="1450975" y="4868863"/>
          <p14:tracePt t="79216" x="1338263" y="4879975"/>
          <p14:tracePt t="79225" x="1212850" y="4892675"/>
          <p14:tracePt t="79232" x="1089025" y="4905375"/>
          <p14:tracePt t="79241" x="976313" y="4905375"/>
          <p14:tracePt t="79248" x="863600" y="4905375"/>
          <p14:tracePt t="79256" x="776288" y="4905375"/>
          <p14:tracePt t="79263" x="687388" y="4905375"/>
          <p14:tracePt t="79272" x="638175" y="4905375"/>
          <p14:tracePt t="79280" x="574675" y="4905375"/>
          <p14:tracePt t="79288" x="500063" y="4905375"/>
          <p14:tracePt t="79296" x="450850" y="4905375"/>
          <p14:tracePt t="79304" x="425450" y="4905375"/>
          <p14:tracePt t="79312" x="387350" y="4905375"/>
          <p14:tracePt t="79320" x="350838" y="4905375"/>
          <p14:tracePt t="79327" x="312738" y="4892675"/>
          <p14:tracePt t="79336" x="261938" y="4892675"/>
          <p14:tracePt t="79346" x="200025" y="4892675"/>
          <p14:tracePt t="79355" x="150813" y="4892675"/>
          <p14:tracePt t="79363" x="100013" y="4892675"/>
          <p14:tracePt t="79370" x="50800" y="4892675"/>
          <p14:tracePt t="79381" x="25400" y="4892675"/>
          <p14:tracePt t="79385" x="0" y="4892675"/>
          <p14:tracePt t="79509" x="12700" y="4879975"/>
          <p14:tracePt t="79515" x="25400" y="4879975"/>
          <p14:tracePt t="79529" x="50800" y="4879975"/>
          <p14:tracePt t="79538" x="87313" y="4868863"/>
          <p14:tracePt t="79545" x="125413" y="4868863"/>
          <p14:tracePt t="79553" x="125413" y="4856163"/>
          <p14:tracePt t="79561" x="150813" y="4856163"/>
          <p14:tracePt t="79568" x="161925" y="4856163"/>
          <p14:tracePt t="79577" x="200025" y="4856163"/>
          <p14:tracePt t="79585" x="225425" y="4856163"/>
          <p14:tracePt t="79594" x="238125" y="4856163"/>
          <p14:tracePt t="79601" x="261938" y="4830763"/>
          <p14:tracePt t="79611" x="300038" y="4830763"/>
          <p14:tracePt t="79617" x="312738" y="4830763"/>
          <p14:tracePt t="79627" x="338138" y="4818063"/>
          <p14:tracePt t="79633" x="363538" y="4818063"/>
          <p14:tracePt t="79643" x="387350" y="4805363"/>
          <p14:tracePt t="79649" x="412750" y="4792663"/>
          <p14:tracePt t="79656" x="450850" y="4792663"/>
          <p14:tracePt t="79664" x="487363" y="4792663"/>
          <p14:tracePt t="79673" x="574675" y="4779963"/>
          <p14:tracePt t="79680" x="625475" y="4779963"/>
          <p14:tracePt t="79689" x="687388" y="4779963"/>
          <p14:tracePt t="79697" x="725488" y="4779963"/>
          <p14:tracePt t="79704" x="787400" y="4779963"/>
          <p14:tracePt t="79713" x="838200" y="4779963"/>
          <p14:tracePt t="79721" x="876300" y="4779963"/>
          <p14:tracePt t="79729" x="912813" y="4779963"/>
          <p14:tracePt t="79736" x="950913" y="4779963"/>
          <p14:tracePt t="79745" x="987425" y="4792663"/>
          <p14:tracePt t="79753" x="1025525" y="4792663"/>
          <p14:tracePt t="79761" x="1038225" y="4805363"/>
          <p14:tracePt t="79769" x="1063625" y="4805363"/>
          <p14:tracePt t="79778" x="1076325" y="4805363"/>
          <p14:tracePt t="79784" x="1089025" y="4818063"/>
          <p14:tracePt t="79810" x="1100138" y="4818063"/>
          <p14:tracePt t="79817" x="1125538" y="4818063"/>
          <p14:tracePt t="79825" x="1163638" y="4830763"/>
          <p14:tracePt t="79833" x="1200150" y="4856163"/>
          <p14:tracePt t="79844" x="1289050" y="4879975"/>
          <p14:tracePt t="79849" x="1363663" y="4879975"/>
          <p14:tracePt t="79856" x="1438275" y="4905375"/>
          <p14:tracePt t="79863" x="1538288" y="4905375"/>
          <p14:tracePt t="79872" x="1589088" y="4905375"/>
          <p14:tracePt t="79880" x="1638300" y="4905375"/>
          <p14:tracePt t="79888" x="1651000" y="4905375"/>
          <p14:tracePt t="79896" x="1676400" y="4905375"/>
          <p14:tracePt t="79903" x="1701800" y="4905375"/>
          <p14:tracePt t="79919" x="1714500" y="4905375"/>
          <p14:tracePt t="79936" x="1725613" y="4905375"/>
          <p14:tracePt t="79952" x="1738313" y="4905375"/>
          <p14:tracePt t="79960" x="1751013" y="4905375"/>
          <p14:tracePt t="79968" x="1776413" y="4892675"/>
          <p14:tracePt t="79984" x="1789113" y="4879975"/>
          <p14:tracePt t="79993" x="1825625" y="4879975"/>
          <p14:tracePt t="79999" x="1825625" y="4868863"/>
          <p14:tracePt t="80010" x="1838325" y="4868863"/>
          <p14:tracePt t="80016" x="1838325" y="4856163"/>
          <p14:tracePt t="80025" x="1863725" y="4856163"/>
          <p14:tracePt t="80034" x="1863725" y="4843463"/>
          <p14:tracePt t="80044" x="1876425" y="4843463"/>
          <p14:tracePt t="80049" x="1889125" y="4843463"/>
          <p14:tracePt t="80066" x="1914525" y="4830763"/>
          <p14:tracePt t="80082" x="1938338" y="4818063"/>
          <p14:tracePt t="80089" x="1963738" y="4818063"/>
          <p14:tracePt t="80097" x="1976438" y="4805363"/>
          <p14:tracePt t="80104" x="1989138" y="4792663"/>
          <p14:tracePt t="80113" x="2001838" y="4792663"/>
          <p14:tracePt t="80121" x="2014538" y="4792663"/>
          <p14:tracePt t="80538" x="2014538" y="4779963"/>
          <p14:tracePt t="80856" x="2001838" y="4779963"/>
          <p14:tracePt t="81498" x="2151063" y="4756150"/>
          <p14:tracePt t="81506" x="2289175" y="4743450"/>
          <p14:tracePt t="81514" x="2414588" y="4743450"/>
          <p14:tracePt t="81522" x="2489200" y="4743450"/>
          <p14:tracePt t="81529" x="2514600" y="4743450"/>
          <p14:tracePt t="81537" x="2551113" y="4730750"/>
          <p14:tracePt t="81546" x="2576513" y="4730750"/>
          <p14:tracePt t="81552" x="2614613" y="4730750"/>
          <p14:tracePt t="81560" x="2627313" y="4718050"/>
          <p14:tracePt t="81584" x="2651125" y="4718050"/>
          <p14:tracePt t="81937" x="2651125" y="4705350"/>
          <p14:tracePt t="82352" x="2689225" y="4705350"/>
          <p14:tracePt t="82360" x="2714625" y="4705350"/>
          <p14:tracePt t="82368" x="2740025" y="4718050"/>
          <p14:tracePt t="82376" x="2752725" y="4718050"/>
          <p14:tracePt t="82383" x="2763838" y="4718050"/>
          <p14:tracePt t="82392" x="2801938" y="4730750"/>
          <p14:tracePt t="82648" x="2814638" y="4730750"/>
          <p14:tracePt t="82656" x="2876550" y="4730750"/>
          <p14:tracePt t="82664" x="2989263" y="4730750"/>
          <p14:tracePt t="82672" x="3089275" y="4730750"/>
          <p14:tracePt t="82680" x="3176588" y="4743450"/>
          <p14:tracePt t="82688" x="3227388" y="4743450"/>
          <p14:tracePt t="82696" x="3214688" y="4743450"/>
          <p14:tracePt t="82703" x="3227388" y="4743450"/>
          <p14:tracePt t="82760" x="3240088" y="4743450"/>
          <p14:tracePt t="82986" x="3240088" y="4756150"/>
          <p14:tracePt t="83289" x="3252788" y="4756150"/>
          <p14:tracePt t="83297" x="3302000" y="4756150"/>
          <p14:tracePt t="83306" x="3340100" y="4756150"/>
          <p14:tracePt t="83313" x="3365500" y="4768850"/>
          <p14:tracePt t="83322" x="3376613" y="4768850"/>
          <p14:tracePt t="83329" x="3389313" y="4768850"/>
          <p14:tracePt t="83337" x="3402013" y="4768850"/>
          <p14:tracePt t="83344" x="3427413" y="4779963"/>
          <p14:tracePt t="83352" x="3465513" y="4779963"/>
          <p14:tracePt t="83360" x="3465513" y="4792663"/>
          <p14:tracePt t="83368" x="3489325" y="4792663"/>
          <p14:tracePt t="83770" x="3502025" y="4792663"/>
          <p14:tracePt t="83779" x="3565525" y="4792663"/>
          <p14:tracePt t="83786" x="3640138" y="4792663"/>
          <p14:tracePt t="83794" x="3689350" y="4779963"/>
          <p14:tracePt t="83800" x="3752850" y="4756150"/>
          <p14:tracePt t="83810" x="3765550" y="4756150"/>
          <p14:tracePt t="83816" x="3814763" y="4743450"/>
          <p14:tracePt t="83825" x="3865563" y="4743450"/>
          <p14:tracePt t="83832" x="3890963" y="4730750"/>
          <p14:tracePt t="83839" x="3914775" y="4730750"/>
          <p14:tracePt t="83856" x="3927475" y="4730750"/>
          <p14:tracePt t="85089" x="3965575" y="4730750"/>
          <p14:tracePt t="85097" x="4103688" y="4730750"/>
          <p14:tracePt t="85105" x="4265613" y="4730750"/>
          <p14:tracePt t="85113" x="4352925" y="4730750"/>
          <p14:tracePt t="85121" x="4403725" y="4743450"/>
          <p14:tracePt t="85127" x="4452938" y="4743450"/>
          <p14:tracePt t="85136" x="4516438" y="4743450"/>
          <p14:tracePt t="85144" x="4527550" y="4743450"/>
          <p14:tracePt t="85152" x="4565650" y="4743450"/>
          <p14:tracePt t="85249" x="4578350" y="4743450"/>
          <p14:tracePt t="85258" x="4603750" y="4743450"/>
          <p14:tracePt t="85266" x="4652963" y="4756150"/>
          <p14:tracePt t="85273" x="4691063" y="4756150"/>
          <p14:tracePt t="85281" x="4727575" y="4756150"/>
          <p14:tracePt t="85289" x="4765675" y="4768850"/>
          <p14:tracePt t="85297" x="4791075" y="4768850"/>
          <p14:tracePt t="85305" x="4816475" y="4768850"/>
          <p14:tracePt t="85313" x="4829175" y="4768850"/>
          <p14:tracePt t="85320" x="4852988" y="4768850"/>
          <p14:tracePt t="85328" x="4891088" y="4768850"/>
          <p14:tracePt t="85336" x="4916488" y="4768850"/>
          <p14:tracePt t="85344" x="4965700" y="4768850"/>
          <p14:tracePt t="85352" x="4991100" y="4768850"/>
          <p14:tracePt t="85360" x="5003800" y="4768850"/>
          <p14:tracePt t="85368" x="5029200" y="4768850"/>
          <p14:tracePt t="85377" x="5040313" y="4768850"/>
          <p14:tracePt t="85384" x="5078413" y="4768850"/>
          <p14:tracePt t="85394" x="5129213" y="4768850"/>
          <p14:tracePt t="85399" x="5153025" y="4768850"/>
          <p14:tracePt t="85409" x="5203825" y="4768850"/>
          <p14:tracePt t="85416" x="5229225" y="4768850"/>
          <p14:tracePt t="85424" x="5265738" y="4768850"/>
          <p14:tracePt t="85432" x="5303838" y="4768850"/>
          <p14:tracePt t="85440" x="5365750" y="4768850"/>
          <p14:tracePt t="85448" x="5416550" y="4768850"/>
          <p14:tracePt t="85456" x="5503863" y="4779963"/>
          <p14:tracePt t="85464" x="5565775" y="4792663"/>
          <p14:tracePt t="85472" x="5629275" y="4792663"/>
          <p14:tracePt t="85481" x="5703888" y="4805363"/>
          <p14:tracePt t="85488" x="5791200" y="4805363"/>
          <p14:tracePt t="85496" x="5867400" y="4805363"/>
          <p14:tracePt t="85504" x="5916613" y="4818063"/>
          <p14:tracePt t="85513" x="5967413" y="4818063"/>
          <p14:tracePt t="85520" x="6067425" y="4830763"/>
          <p14:tracePt t="85528" x="6142038" y="4830763"/>
          <p14:tracePt t="85537" x="6180138" y="4830763"/>
          <p14:tracePt t="85544" x="6242050" y="4818063"/>
          <p14:tracePt t="85552" x="6267450" y="4792663"/>
          <p14:tracePt t="85559" x="6303963" y="4792663"/>
          <p14:tracePt t="85568" x="6354763" y="4792663"/>
          <p14:tracePt t="85576" x="6391275" y="4779963"/>
          <p14:tracePt t="85584" x="6416675" y="4768850"/>
          <p14:tracePt t="85594" x="6442075" y="4756150"/>
          <p14:tracePt t="85601" x="6467475" y="4756150"/>
          <p14:tracePt t="85611" x="6492875" y="4743450"/>
          <p14:tracePt t="85618" x="6529388" y="4730750"/>
          <p14:tracePt t="85629" x="6542088" y="4730750"/>
          <p14:tracePt t="85633" x="6567488" y="4718050"/>
          <p14:tracePt t="85645" x="6592888" y="4705350"/>
          <p14:tracePt t="85648" x="6616700" y="4692650"/>
          <p14:tracePt t="85655" x="6667500" y="4692650"/>
          <p14:tracePt t="85664" x="6667500" y="4679950"/>
          <p14:tracePt t="85672" x="6680200" y="4679950"/>
          <p14:tracePt t="85754" x="6704013" y="4679950"/>
          <p14:tracePt t="85761" x="6742113" y="4679950"/>
          <p14:tracePt t="85771" x="6780213" y="4679950"/>
          <p14:tracePt t="85779" x="6792913" y="4679950"/>
          <p14:tracePt t="85785" x="6829425" y="4679950"/>
          <p14:tracePt t="85797" x="6867525" y="4679950"/>
          <p14:tracePt t="85801" x="6892925" y="4679950"/>
          <p14:tracePt t="85810" x="6905625" y="4679950"/>
          <p14:tracePt t="85816" x="6929438" y="4679950"/>
          <p14:tracePt t="85825" x="6942138" y="4679950"/>
          <p14:tracePt t="85832" x="6954838" y="4679950"/>
          <p14:tracePt t="85848" x="6980238" y="4679950"/>
          <p14:tracePt t="85856" x="6992938" y="4679950"/>
          <p14:tracePt t="85865" x="7029450" y="4679950"/>
          <p14:tracePt t="85873" x="7054850" y="4679950"/>
          <p14:tracePt t="85881" x="7080250" y="4679950"/>
          <p14:tracePt t="85888" x="7092950" y="4679950"/>
          <p14:tracePt t="85895" x="7118350" y="4679950"/>
          <p14:tracePt t="85903" x="7129463" y="4679950"/>
          <p14:tracePt t="85912" x="7154863" y="4679950"/>
          <p14:tracePt t="85920" x="7167563" y="4679950"/>
          <p14:tracePt t="85927" x="7180263" y="4679950"/>
          <p14:tracePt t="85936" x="7218363" y="4679950"/>
          <p14:tracePt t="85944" x="7254875" y="4667250"/>
          <p14:tracePt t="85953" x="7267575" y="4667250"/>
          <p14:tracePt t="85961" x="7292975" y="4656138"/>
          <p14:tracePt t="85968" x="7318375" y="4643438"/>
          <p14:tracePt t="85976" x="7329488" y="4630738"/>
          <p14:tracePt t="85984" x="7354888" y="4630738"/>
          <p14:tracePt t="85994" x="7367588" y="4630738"/>
          <p14:tracePt t="85999" x="7380288" y="4618038"/>
          <p14:tracePt t="86155" x="7329488" y="4643438"/>
          <p14:tracePt t="86161" x="7280275" y="4656138"/>
          <p14:tracePt t="86170" x="7218363" y="4679950"/>
          <p14:tracePt t="86181" x="7142163" y="4718050"/>
          <p14:tracePt t="86185" x="7067550" y="4730750"/>
          <p14:tracePt t="86196" x="6942138" y="4768850"/>
          <p14:tracePt t="86201" x="6805613" y="4805363"/>
          <p14:tracePt t="86210" x="6642100" y="4830763"/>
          <p14:tracePt t="86216" x="6454775" y="4843463"/>
          <p14:tracePt t="86226" x="6267450" y="4856163"/>
          <p14:tracePt t="86233" x="6067425" y="4868863"/>
          <p14:tracePt t="86243" x="5854700" y="4879975"/>
          <p14:tracePt t="86249" x="5665788" y="4905375"/>
          <p14:tracePt t="86257" x="5454650" y="4918075"/>
          <p14:tracePt t="86264" x="5291138" y="4918075"/>
          <p14:tracePt t="86273" x="5091113" y="4918075"/>
          <p14:tracePt t="86281" x="4852988" y="4918075"/>
          <p14:tracePt t="86289" x="4640263" y="4930775"/>
          <p14:tracePt t="86297" x="4365625" y="4930775"/>
          <p14:tracePt t="86304" x="4090988" y="4930775"/>
          <p14:tracePt t="86313" x="3814763" y="4930775"/>
          <p14:tracePt t="86321" x="3614738" y="4930775"/>
          <p14:tracePt t="86329" x="3440113" y="4943475"/>
          <p14:tracePt t="86337" x="3276600" y="4956175"/>
          <p14:tracePt t="86346" x="3127375" y="4956175"/>
          <p14:tracePt t="86352" x="3014663" y="4956175"/>
          <p14:tracePt t="86361" x="2927350" y="4968875"/>
          <p14:tracePt t="86368" x="2876550" y="4968875"/>
          <p14:tracePt t="86376" x="2801938" y="4992688"/>
          <p14:tracePt t="86383" x="2727325" y="5005388"/>
          <p14:tracePt t="86393" x="2627313" y="5018088"/>
          <p14:tracePt t="86400" x="2551113" y="5043488"/>
          <p14:tracePt t="86410" x="2489200" y="5056188"/>
          <p14:tracePt t="86416" x="2376488" y="5081588"/>
          <p14:tracePt t="86424" x="2289175" y="5105400"/>
          <p14:tracePt t="86432" x="2238375" y="5130800"/>
          <p14:tracePt t="86440" x="2138363" y="5156200"/>
          <p14:tracePt t="86448" x="2063750" y="5181600"/>
          <p14:tracePt t="86455" x="1976438" y="5205413"/>
          <p14:tracePt t="86464" x="1914525" y="5230813"/>
          <p14:tracePt t="86472" x="1876425" y="5230813"/>
          <p14:tracePt t="86480" x="1876425" y="5243513"/>
          <p14:tracePt t="86488" x="1863725" y="5243513"/>
          <p14:tracePt t="86655" x="1863725" y="5256213"/>
          <p14:tracePt t="86754" x="1889125" y="5256213"/>
          <p14:tracePt t="86760" x="1951038" y="5294313"/>
          <p14:tracePt t="86768" x="2025650" y="5318125"/>
          <p14:tracePt t="86777" x="2076450" y="5343525"/>
          <p14:tracePt t="86783" x="2101850" y="5356225"/>
          <p14:tracePt t="86793" x="2127250" y="5356225"/>
          <p14:tracePt t="86800" x="2138363" y="5356225"/>
          <p14:tracePt t="86809" x="2163763" y="5368925"/>
          <p14:tracePt t="86816" x="2176463" y="5381625"/>
          <p14:tracePt t="86824" x="2189163" y="5381625"/>
          <p14:tracePt t="86832" x="2201863" y="5381625"/>
          <p14:tracePt t="86840" x="2214563" y="5381625"/>
          <p14:tracePt t="86848" x="2227263" y="5381625"/>
          <p14:tracePt t="86872" x="2238375" y="5381625"/>
          <p14:tracePt t="86880" x="2276475" y="5394325"/>
          <p14:tracePt t="86899" x="2314575" y="5394325"/>
          <p14:tracePt t="86903" x="2351088" y="5394325"/>
          <p14:tracePt t="86911" x="2401888" y="5368925"/>
          <p14:tracePt t="86919" x="2427288" y="5356225"/>
          <p14:tracePt t="86927" x="2476500" y="5343525"/>
          <p14:tracePt t="86936" x="2540000" y="5343525"/>
          <p14:tracePt t="86945" x="2576513" y="5343525"/>
          <p14:tracePt t="86951" x="2627313" y="5330825"/>
          <p14:tracePt t="86961" x="2651125" y="5318125"/>
          <p14:tracePt t="86968" x="2676525" y="5305425"/>
          <p14:tracePt t="86976" x="2727325" y="5305425"/>
          <p14:tracePt t="86983" x="2763838" y="5305425"/>
          <p14:tracePt t="86993" x="2776538" y="5305425"/>
          <p14:tracePt t="87000" x="2814638" y="5305425"/>
          <p14:tracePt t="87015" x="2827338" y="5305425"/>
          <p14:tracePt t="87024" x="2852738" y="5305425"/>
          <p14:tracePt t="87033" x="2876550" y="5305425"/>
          <p14:tracePt t="87041" x="2901950" y="5305425"/>
          <p14:tracePt t="87048" x="2914650" y="5305425"/>
          <p14:tracePt t="87055" x="2927350" y="5305425"/>
          <p14:tracePt t="87080" x="2952750" y="5305425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(III)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apply algorithm A, which computes a polynomial-time approximation no worse than </a:t>
            </a:r>
            <a:r>
              <a:rPr lang="en-US" dirty="0">
                <a:sym typeface="Symbol" panose="05050102010706020507" pitchFamily="18" charset="2"/>
              </a:rPr>
              <a:t> times the optimal solution, to find a TSP for graph G’.</a:t>
            </a:r>
          </a:p>
          <a:p>
            <a:r>
              <a:rPr lang="en-US" dirty="0">
                <a:sym typeface="Symbol" panose="05050102010706020507" pitchFamily="18" charset="2"/>
              </a:rPr>
              <a:t>If it returns a tour with length  |V| + 1, then G has no Hamiltonian cycle, because the algorithm is guaranteed to return a tour with a cost no more than  times the optimal tour.</a:t>
            </a:r>
          </a:p>
          <a:p>
            <a:r>
              <a:rPr lang="en-US" dirty="0">
                <a:sym typeface="Symbol" panose="05050102010706020507" pitchFamily="18" charset="2"/>
              </a:rPr>
              <a:t>Otherwise it returns a tour of length |V|, meaning that G has a Hamiltonian cycle.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79F2554-3746-4750-86FB-1CF33F119E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922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830"/>
    </mc:Choice>
    <mc:Fallback>
      <p:transition spd="slow" advTm="72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13" x="2952750" y="5205413"/>
          <p14:tracePt t="5321" x="2940050" y="4956175"/>
          <p14:tracePt t="5331" x="2940050" y="4805363"/>
          <p14:tracePt t="5336" x="2940050" y="4692650"/>
          <p14:tracePt t="5344" x="2940050" y="4618038"/>
          <p14:tracePt t="5352" x="2940050" y="4479925"/>
          <p14:tracePt t="5360" x="2940050" y="4379913"/>
          <p14:tracePt t="5368" x="2940050" y="4241800"/>
          <p14:tracePt t="5376" x="2927350" y="4117975"/>
          <p14:tracePt t="5385" x="2889250" y="3992563"/>
          <p14:tracePt t="5392" x="2876550" y="3905250"/>
          <p14:tracePt t="5401" x="2876550" y="3754438"/>
          <p14:tracePt t="5407" x="2863850" y="3616325"/>
          <p14:tracePt t="5418" x="2852738" y="3503613"/>
          <p14:tracePt t="5423" x="2840038" y="3403600"/>
          <p14:tracePt t="5432" x="2814638" y="3303588"/>
          <p14:tracePt t="5440" x="2801938" y="3216275"/>
          <p14:tracePt t="5448" x="2763838" y="3116263"/>
          <p14:tracePt t="5456" x="2740025" y="3028950"/>
          <p14:tracePt t="5464" x="2701925" y="2941638"/>
          <p14:tracePt t="5472" x="2676525" y="2852738"/>
          <p14:tracePt t="5480" x="2614613" y="2752725"/>
          <p14:tracePt t="5488" x="2540000" y="2652713"/>
          <p14:tracePt t="5497" x="2514600" y="2603500"/>
          <p14:tracePt t="5504" x="2489200" y="2540000"/>
          <p14:tracePt t="5512" x="2489200" y="2516188"/>
          <p14:tracePt t="5520" x="2476500" y="2490788"/>
          <p14:tracePt t="5529" x="2463800" y="2478088"/>
          <p14:tracePt t="5539" x="2451100" y="2427288"/>
          <p14:tracePt t="5545" x="2451100" y="2403475"/>
          <p14:tracePt t="5553" x="2451100" y="2378075"/>
          <p14:tracePt t="5562" x="2451100" y="2352675"/>
          <p14:tracePt t="5570" x="2451100" y="2339975"/>
          <p14:tracePt t="5577" x="2451100" y="2290763"/>
          <p14:tracePt t="5586" x="2451100" y="2265363"/>
          <p14:tracePt t="5594" x="2451100" y="2227263"/>
          <p14:tracePt t="5602" x="2463800" y="2165350"/>
          <p14:tracePt t="5609" x="2476500" y="2139950"/>
          <p14:tracePt t="5619" x="2489200" y="2101850"/>
          <p14:tracePt t="5624" x="2514600" y="2078038"/>
          <p14:tracePt t="5634" x="2540000" y="2065338"/>
          <p14:tracePt t="5641" x="2563813" y="2039938"/>
          <p14:tracePt t="5648" x="2601913" y="2014538"/>
          <p14:tracePt t="5656" x="2640013" y="1978025"/>
          <p14:tracePt t="5665" x="2663825" y="1952625"/>
          <p14:tracePt t="5672" x="2701925" y="1901825"/>
          <p14:tracePt t="5681" x="2752725" y="1865313"/>
          <p14:tracePt t="5688" x="2801938" y="1827213"/>
          <p14:tracePt t="5697" x="2852738" y="1752600"/>
          <p14:tracePt t="5706" x="2952750" y="1689100"/>
          <p14:tracePt t="5714" x="3040063" y="1639888"/>
          <p14:tracePt t="5722" x="3065463" y="1589088"/>
          <p14:tracePt t="5730" x="3114675" y="1527175"/>
          <p14:tracePt t="5739" x="3140075" y="1501775"/>
          <p14:tracePt t="5745" x="3152775" y="1476375"/>
          <p14:tracePt t="5754" x="3165475" y="1450975"/>
          <p14:tracePt t="5761" x="3176588" y="1427163"/>
          <p14:tracePt t="5770" x="3176588" y="1414463"/>
          <p14:tracePt t="5776" x="3189288" y="1389063"/>
          <p14:tracePt t="5784" x="3189288" y="1376363"/>
          <p14:tracePt t="5794" x="3201988" y="1363663"/>
          <p14:tracePt t="5809" x="3201988" y="1350963"/>
          <p14:tracePt t="6090" x="3201988" y="1339850"/>
          <p14:tracePt t="6352" x="3201988" y="1327150"/>
          <p14:tracePt t="6522" x="3189288" y="1327150"/>
          <p14:tracePt t="7256" x="3176588" y="1327150"/>
          <p14:tracePt t="29032" x="3176588" y="1563688"/>
          <p14:tracePt t="29040" x="3189288" y="1901825"/>
          <p14:tracePt t="29048" x="3189288" y="2001838"/>
          <p14:tracePt t="29056" x="3189288" y="2078038"/>
          <p14:tracePt t="29063" x="3165475" y="2178050"/>
          <p14:tracePt t="29072" x="3152775" y="2265363"/>
          <p14:tracePt t="29080" x="3127375" y="2352675"/>
          <p14:tracePt t="29087" x="3101975" y="2439988"/>
          <p14:tracePt t="29096" x="3089275" y="2540000"/>
          <p14:tracePt t="29105" x="3089275" y="2616200"/>
          <p14:tracePt t="29111" x="3065463" y="2690813"/>
          <p14:tracePt t="29121" x="3052763" y="2752725"/>
          <p14:tracePt t="29128" x="3027363" y="2816225"/>
          <p14:tracePt t="29137" x="3001963" y="2890838"/>
          <p14:tracePt t="29144" x="2989263" y="2941638"/>
          <p14:tracePt t="29154" x="2952750" y="3003550"/>
          <p14:tracePt t="29160" x="2940050" y="3054350"/>
          <p14:tracePt t="29169" x="2914650" y="3090863"/>
          <p14:tracePt t="29176" x="2876550" y="3165475"/>
          <p14:tracePt t="29184" x="2852738" y="3216275"/>
          <p14:tracePt t="29193" x="2827338" y="3241675"/>
          <p14:tracePt t="29202" x="2801938" y="3278188"/>
          <p14:tracePt t="29211" x="2789238" y="3328988"/>
          <p14:tracePt t="29217" x="2763838" y="3367088"/>
          <p14:tracePt t="29225" x="2752725" y="3403600"/>
          <p14:tracePt t="29232" x="2752725" y="3429000"/>
          <p14:tracePt t="29240" x="2740025" y="3467100"/>
          <p14:tracePt t="29248" x="2727325" y="3490913"/>
          <p14:tracePt t="29256" x="2714625" y="3529013"/>
          <p14:tracePt t="29264" x="2701925" y="3554413"/>
          <p14:tracePt t="29272" x="2701925" y="3590925"/>
          <p14:tracePt t="29280" x="2689225" y="3603625"/>
          <p14:tracePt t="29288" x="2676525" y="3629025"/>
          <p14:tracePt t="29297" x="2663825" y="3641725"/>
          <p14:tracePt t="29307" x="2651125" y="3654425"/>
          <p14:tracePt t="29371" x="2627313" y="3641725"/>
          <p14:tracePt t="29378" x="2614613" y="3603625"/>
          <p14:tracePt t="29386" x="2601913" y="3554413"/>
          <p14:tracePt t="29394" x="2589213" y="3516313"/>
          <p14:tracePt t="29401" x="2589213" y="3479800"/>
          <p14:tracePt t="29409" x="2563813" y="3416300"/>
          <p14:tracePt t="29416" x="2563813" y="3378200"/>
          <p14:tracePt t="29424" x="2540000" y="3328988"/>
          <p14:tracePt t="29432" x="2514600" y="3290888"/>
          <p14:tracePt t="29440" x="2489200" y="3228975"/>
          <p14:tracePt t="29448" x="2476500" y="3190875"/>
          <p14:tracePt t="29456" x="2439988" y="3141663"/>
          <p14:tracePt t="29464" x="2401888" y="3090863"/>
          <p14:tracePt t="29471" x="2389188" y="3041650"/>
          <p14:tracePt t="29479" x="2351088" y="3003550"/>
          <p14:tracePt t="29488" x="2327275" y="2978150"/>
          <p14:tracePt t="29496" x="2301875" y="2965450"/>
          <p14:tracePt t="29504" x="2276475" y="2952750"/>
          <p14:tracePt t="29537" x="2251075" y="2941638"/>
          <p14:tracePt t="29544" x="2251075" y="2928938"/>
          <p14:tracePt t="29554" x="2238375" y="2928938"/>
          <p14:tracePt t="29569" x="2214563" y="2916238"/>
          <p14:tracePt t="29584" x="2189163" y="2903538"/>
          <p14:tracePt t="29592" x="2189163" y="2890838"/>
          <p14:tracePt t="29600" x="2163763" y="2878138"/>
          <p14:tracePt t="29608" x="2127250" y="2852738"/>
          <p14:tracePt t="29616" x="2114550" y="2840038"/>
          <p14:tracePt t="29624" x="2051050" y="2816225"/>
          <p14:tracePt t="29632" x="2051050" y="2803525"/>
          <p14:tracePt t="29640" x="2038350" y="2778125"/>
          <p14:tracePt t="29648" x="2014538" y="2778125"/>
          <p14:tracePt t="29656" x="2014538" y="2752725"/>
          <p14:tracePt t="29663" x="2001838" y="2752725"/>
          <p14:tracePt t="29671" x="1989138" y="2752725"/>
          <p14:tracePt t="29680" x="1989138" y="2740025"/>
          <p14:tracePt t="29978" x="1976438" y="2740025"/>
          <p14:tracePt t="29994" x="1963738" y="2740025"/>
          <p14:tracePt t="30352" x="1951038" y="2740025"/>
          <p14:tracePt t="30368" x="1938338" y="2740025"/>
          <p14:tracePt t="30424" x="1925638" y="2740025"/>
          <p14:tracePt t="30840" x="1914525" y="2740025"/>
          <p14:tracePt t="30896" x="1901825" y="2740025"/>
          <p14:tracePt t="31162" x="1889125" y="2740025"/>
          <p14:tracePt t="31424" x="1876425" y="2740025"/>
          <p14:tracePt t="31776" x="1863725" y="2740025"/>
          <p14:tracePt t="31824" x="1851025" y="2740025"/>
          <p14:tracePt t="32137" x="1838325" y="2740025"/>
          <p14:tracePt t="32168" x="1825625" y="2740025"/>
          <p14:tracePt t="32474" x="1814513" y="2740025"/>
          <p14:tracePt t="32594" x="1801813" y="2740025"/>
          <p14:tracePt t="32912" x="1776413" y="2740025"/>
          <p14:tracePt t="33208" x="1763713" y="2740025"/>
          <p14:tracePt t="33223" x="1738313" y="2740025"/>
          <p14:tracePt t="33539" x="1725613" y="2740025"/>
          <p14:tracePt t="33768" x="1714500" y="2740025"/>
          <p14:tracePt t="34050" x="1701800" y="2740025"/>
          <p14:tracePt t="34400" x="1689100" y="2740025"/>
          <p14:tracePt t="34487" x="1676400" y="2740025"/>
          <p14:tracePt t="34841" x="1663700" y="2740025"/>
          <p14:tracePt t="34866" x="1651000" y="2740025"/>
          <p14:tracePt t="35007" x="1651000" y="2728913"/>
          <p14:tracePt t="35169" x="1638300" y="2728913"/>
          <p14:tracePt t="35377" x="1612900" y="2728913"/>
          <p14:tracePt t="35722" x="1589088" y="2728913"/>
          <p14:tracePt t="35962" x="1576388" y="2728913"/>
          <p14:tracePt t="36002" x="1563688" y="2728913"/>
          <p14:tracePt t="36385" x="1550988" y="2728913"/>
          <p14:tracePt t="36393" x="1525588" y="2728913"/>
          <p14:tracePt t="36680" x="1512888" y="2728913"/>
          <p14:tracePt t="36768" x="1501775" y="2728913"/>
          <p14:tracePt t="37026" x="1476375" y="2728913"/>
          <p14:tracePt t="37296" x="1450975" y="2728913"/>
          <p14:tracePt t="37312" x="1438275" y="2728913"/>
          <p14:tracePt t="37668" x="1425575" y="2728913"/>
          <p14:tracePt t="37737" x="1412875" y="2728913"/>
          <p14:tracePt t="38025" x="1401763" y="2728913"/>
          <p14:tracePt t="38128" x="1389063" y="2728913"/>
          <p14:tracePt t="38171" x="1376363" y="2728913"/>
          <p14:tracePt t="38473" x="1363663" y="2728913"/>
          <p14:tracePt t="38841" x="1350963" y="2728913"/>
          <p14:tracePt t="55124" x="1376363" y="2728913"/>
          <p14:tracePt t="55128" x="1651000" y="2640013"/>
          <p14:tracePt t="55136" x="1801813" y="2603500"/>
          <p14:tracePt t="55144" x="1925638" y="2603500"/>
          <p14:tracePt t="55152" x="2001838" y="2640013"/>
          <p14:tracePt t="55160" x="2089150" y="2678113"/>
          <p14:tracePt t="55168" x="2176463" y="2703513"/>
          <p14:tracePt t="55176" x="2251075" y="2728913"/>
          <p14:tracePt t="55183" x="2301875" y="2740025"/>
          <p14:tracePt t="55192" x="2363788" y="2752725"/>
          <p14:tracePt t="55200" x="2401888" y="2778125"/>
          <p14:tracePt t="55208" x="2476500" y="2803525"/>
          <p14:tracePt t="55216" x="2527300" y="2828925"/>
          <p14:tracePt t="55224" x="2563813" y="2840038"/>
          <p14:tracePt t="55232" x="2651125" y="2865438"/>
          <p14:tracePt t="55241" x="2701925" y="2916238"/>
          <p14:tracePt t="55248" x="2763838" y="2952750"/>
          <p14:tracePt t="55257" x="2852738" y="2990850"/>
          <p14:tracePt t="55264" x="2914650" y="3054350"/>
          <p14:tracePt t="55274" x="3014663" y="3116263"/>
          <p14:tracePt t="55280" x="3089275" y="3165475"/>
          <p14:tracePt t="55289" x="3214688" y="3254375"/>
          <p14:tracePt t="55295" x="3327400" y="3367088"/>
          <p14:tracePt t="55304" x="3452813" y="3490913"/>
          <p14:tracePt t="55311" x="3578225" y="3654425"/>
          <p14:tracePt t="55323" x="3689350" y="3854450"/>
          <p14:tracePt t="55330" x="3878263" y="4067175"/>
          <p14:tracePt t="55337" x="4027488" y="4330700"/>
          <p14:tracePt t="55345" x="4114800" y="4579938"/>
          <p14:tracePt t="55354" x="4265613" y="4843463"/>
          <p14:tracePt t="55361" x="4365625" y="5068888"/>
          <p14:tracePt t="55369" x="4465638" y="5343525"/>
          <p14:tracePt t="55377" x="4552950" y="5543550"/>
          <p14:tracePt t="55385" x="4652963" y="5732463"/>
          <p14:tracePt t="55393" x="4765675" y="5894388"/>
          <p14:tracePt t="55401" x="4816475" y="6045200"/>
          <p14:tracePt t="55409" x="4878388" y="6157913"/>
          <p14:tracePt t="55416" x="4940300" y="6269038"/>
          <p14:tracePt t="55427" x="4991100" y="6370638"/>
          <p14:tracePt t="55432" x="5040313" y="6445250"/>
          <p14:tracePt t="55440" x="5091113" y="6545263"/>
          <p14:tracePt t="55448" x="5153025" y="6607175"/>
          <p14:tracePt t="55458" x="5203825" y="6683375"/>
          <p14:tracePt t="55465" x="5241925" y="6719888"/>
          <p14:tracePt t="55477" x="5278438" y="6770688"/>
          <p14:tracePt t="55481" x="5316538" y="6819900"/>
          <p14:tracePt t="55736" x="5578475" y="6783388"/>
          <p14:tracePt t="55744" x="5591175" y="6707188"/>
          <p14:tracePt t="55752" x="5591175" y="6670675"/>
          <p14:tracePt t="55760" x="5616575" y="6594475"/>
          <p14:tracePt t="55768" x="5629275" y="6557963"/>
          <p14:tracePt t="55776" x="5641975" y="6507163"/>
          <p14:tracePt t="55784" x="5665788" y="6445250"/>
          <p14:tracePt t="55792" x="5678488" y="6407150"/>
          <p14:tracePt t="55800" x="5678488" y="6370638"/>
          <p14:tracePt t="55808" x="5678488" y="6319838"/>
          <p14:tracePt t="55816" x="5678488" y="6281738"/>
          <p14:tracePt t="55824" x="5691188" y="6245225"/>
          <p14:tracePt t="55833" x="5691188" y="6194425"/>
          <p14:tracePt t="55843" x="5691188" y="6157913"/>
          <p14:tracePt t="55849" x="5678488" y="6107113"/>
          <p14:tracePt t="55860" x="5678488" y="6069013"/>
          <p14:tracePt t="55865" x="5678488" y="6032500"/>
          <p14:tracePt t="55877" x="5678488" y="6019800"/>
          <p14:tracePt t="55892" x="5678488" y="5932488"/>
          <p14:tracePt t="55897" x="5678488" y="5868988"/>
          <p14:tracePt t="55905" x="5678488" y="5819775"/>
          <p14:tracePt t="55912" x="5678488" y="5781675"/>
          <p14:tracePt t="55920" x="5678488" y="5756275"/>
          <p14:tracePt t="58384" x="5678488" y="5743575"/>
          <p14:tracePt t="58392" x="5678488" y="5630863"/>
          <p14:tracePt t="58400" x="5665788" y="5481638"/>
          <p14:tracePt t="58408" x="5654675" y="5394325"/>
          <p14:tracePt t="58416" x="5641975" y="5305425"/>
          <p14:tracePt t="58424" x="5641975" y="5256213"/>
          <p14:tracePt t="58432" x="5629275" y="5218113"/>
          <p14:tracePt t="58441" x="5629275" y="5194300"/>
          <p14:tracePt t="58448" x="5629275" y="5168900"/>
          <p14:tracePt t="58457" x="5616575" y="5130800"/>
          <p14:tracePt t="58464" x="5603875" y="5092700"/>
          <p14:tracePt t="58473" x="5603875" y="5056188"/>
          <p14:tracePt t="58482" x="5603875" y="5030788"/>
          <p14:tracePt t="58491" x="5603875" y="5018088"/>
          <p14:tracePt t="58498" x="5603875" y="5005388"/>
          <p14:tracePt t="58507" x="5603875" y="4981575"/>
          <p14:tracePt t="58513" x="5603875" y="4968875"/>
          <p14:tracePt t="58526" x="5603875" y="4956175"/>
          <p14:tracePt t="58537" x="5603875" y="4943475"/>
          <p14:tracePt t="58609" x="5603875" y="4930775"/>
          <p14:tracePt t="58753" x="5603875" y="4868863"/>
          <p14:tracePt t="58761" x="5603875" y="4779963"/>
          <p14:tracePt t="58770" x="5603875" y="4730750"/>
          <p14:tracePt t="58776" x="5603875" y="4718050"/>
          <p14:tracePt t="58783" x="5603875" y="470535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Local Heuristics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General algorithm template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Somehow you find a solution</a:t>
            </a:r>
          </a:p>
          <a:p>
            <a:r>
              <a:rPr lang="en-US"/>
              <a:t>Then you “tweak” it in a way that would make it better.</a:t>
            </a:r>
          </a:p>
          <a:p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76400"/>
            <a:ext cx="7896225" cy="1247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29CFB0D-C9B5-4BFA-91C6-9F47D4DC21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07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989"/>
    </mc:Choice>
    <mc:Fallback>
      <p:transition spd="slow" advTm="74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0344" x="5616575" y="4679950"/>
          <p14:tracePt t="60349" x="5678488" y="4379913"/>
          <p14:tracePt t="60357" x="5716588" y="4092575"/>
          <p14:tracePt t="60365" x="5729288" y="3916363"/>
          <p14:tracePt t="60373" x="5729288" y="3792538"/>
          <p14:tracePt t="60382" x="5741988" y="3692525"/>
          <p14:tracePt t="60389" x="5778500" y="3579813"/>
          <p14:tracePt t="60396" x="5803900" y="3441700"/>
          <p14:tracePt t="60404" x="5867400" y="3316288"/>
          <p14:tracePt t="60412" x="5916613" y="3165475"/>
          <p14:tracePt t="60421" x="5929313" y="3041650"/>
          <p14:tracePt t="60429" x="5991225" y="2916238"/>
          <p14:tracePt t="60439" x="6003925" y="2816225"/>
          <p14:tracePt t="60445" x="6003925" y="2752725"/>
          <p14:tracePt t="60455" x="6016625" y="2678113"/>
          <p14:tracePt t="60459" x="6016625" y="2627313"/>
          <p14:tracePt t="60472" x="6016625" y="2616200"/>
          <p14:tracePt t="60476" x="6016625" y="2603500"/>
          <p14:tracePt t="60491" x="6029325" y="2578100"/>
          <p14:tracePt t="60499" x="6029325" y="2565400"/>
          <p14:tracePt t="60508" x="6029325" y="2552700"/>
          <p14:tracePt t="60515" x="6042025" y="2516188"/>
          <p14:tracePt t="60523" x="6042025" y="2465388"/>
          <p14:tracePt t="60531" x="6054725" y="2427288"/>
          <p14:tracePt t="60638" x="6054725" y="2414588"/>
          <p14:tracePt t="60644" x="6054725" y="2378075"/>
          <p14:tracePt t="60653" x="6054725" y="2314575"/>
          <p14:tracePt t="60659" x="6054725" y="2290763"/>
        </p14:tracePtLst>
      </p14:laserTrace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Heuristic for TSP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example:  If paths ever cross, switch endpoints so that they don’t cross.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625" y="2438400"/>
            <a:ext cx="6762750" cy="1304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B95E20D-E4B6-42E7-A98C-0B32152DE1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316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57"/>
    </mc:Choice>
    <mc:Fallback>
      <p:transition spd="slow" advTm="16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TSP example from before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371600"/>
            <a:ext cx="4952999" cy="4843541"/>
          </a:xfr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8B2B1BB-E3DD-41CF-886D-901FCB86DAF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087720" y="2092680"/>
              <a:ext cx="3374640" cy="27982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8B2B1BB-E3DD-41CF-886D-901FCB86DAF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078360" y="2029320"/>
                <a:ext cx="3399840" cy="2925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F8BEC6B-1383-4DAF-934C-E4F18428DF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89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038"/>
    </mc:Choice>
    <mc:Fallback>
      <p:transition spd="slow" advTm="173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72" x="9031288" y="3567113"/>
          <p14:tracePt t="8075" x="8943975" y="3567113"/>
          <p14:tracePt t="8084" x="8869363" y="3579813"/>
          <p14:tracePt t="8091" x="8780463" y="3579813"/>
          <p14:tracePt t="8098" x="8705850" y="3579813"/>
          <p14:tracePt t="8105" x="8618538" y="3590925"/>
          <p14:tracePt t="8115" x="8531225" y="3590925"/>
          <p14:tracePt t="8121" x="8443913" y="3590925"/>
          <p14:tracePt t="8127" x="8343900" y="3590925"/>
          <p14:tracePt t="8135" x="8243888" y="3603625"/>
          <p14:tracePt t="8143" x="8131175" y="3603625"/>
          <p14:tracePt t="8155" x="8005763" y="3603625"/>
          <p14:tracePt t="8160" x="7893050" y="3616325"/>
          <p14:tracePt t="8170" x="7780338" y="3616325"/>
          <p14:tracePt t="8175" x="7654925" y="3629025"/>
          <p14:tracePt t="8186" x="7542213" y="3629025"/>
          <p14:tracePt t="8189" x="7429500" y="3641725"/>
          <p14:tracePt t="8198" x="7318375" y="3641725"/>
          <p14:tracePt t="8204" x="7205663" y="3641725"/>
          <p14:tracePt t="8211" x="7118350" y="3654425"/>
          <p14:tracePt t="8218" x="7016750" y="3654425"/>
          <p14:tracePt t="8225" x="6942138" y="3654425"/>
          <p14:tracePt t="8237" x="6880225" y="3654425"/>
          <p14:tracePt t="8244" x="6805613" y="3654425"/>
          <p14:tracePt t="8251" x="6742113" y="3654425"/>
          <p14:tracePt t="8256" x="6680200" y="3667125"/>
          <p14:tracePt t="8272" x="6667500" y="3667125"/>
          <p14:tracePt t="8278" x="6654800" y="3667125"/>
          <p14:tracePt t="8287" x="6629400" y="3667125"/>
          <p14:tracePt t="8296" x="6616700" y="3667125"/>
          <p14:tracePt t="8305" x="6592888" y="3667125"/>
          <p14:tracePt t="8309" x="6567488" y="3667125"/>
          <p14:tracePt t="8318" x="6542088" y="3667125"/>
          <p14:tracePt t="8324" x="6542088" y="3679825"/>
          <p14:tracePt t="8334" x="6529388" y="3679825"/>
          <p14:tracePt t="8407" x="6529388" y="3692525"/>
          <p14:tracePt t="8437" x="6529388" y="3703638"/>
          <p14:tracePt t="8467" x="6529388" y="3716338"/>
          <p14:tracePt t="8475" x="6516688" y="3716338"/>
          <p14:tracePt t="8536" x="6503988" y="3716338"/>
          <p14:tracePt t="8572" x="6492875" y="3716338"/>
          <p14:tracePt t="8602" x="6480175" y="3716338"/>
          <p14:tracePt t="8625" x="6467475" y="3716338"/>
          <p14:tracePt t="8648" x="6454775" y="3716338"/>
          <p14:tracePt t="8663" x="6442075" y="3716338"/>
          <p14:tracePt t="8669" x="6429375" y="3729038"/>
          <p14:tracePt t="8675" x="6416675" y="3729038"/>
          <p14:tracePt t="8685" x="6403975" y="3729038"/>
          <p14:tracePt t="8691" x="6391275" y="3741738"/>
          <p14:tracePt t="8698" x="6380163" y="3754438"/>
          <p14:tracePt t="8708" x="6367463" y="3767138"/>
          <p14:tracePt t="8719" x="6354763" y="3779838"/>
          <p14:tracePt t="8725" x="6329363" y="3792538"/>
          <p14:tracePt t="8728" x="6316663" y="3803650"/>
          <p14:tracePt t="8735" x="6291263" y="3829050"/>
          <p14:tracePt t="8743" x="6267450" y="3867150"/>
          <p14:tracePt t="8752" x="6254750" y="3905250"/>
          <p14:tracePt t="8757" x="6229350" y="3941763"/>
          <p14:tracePt t="8767" x="6203950" y="3992563"/>
          <p14:tracePt t="8773" x="6191250" y="4041775"/>
          <p14:tracePt t="8783" x="6167438" y="4079875"/>
          <p14:tracePt t="8787" x="6142038" y="4117975"/>
          <p14:tracePt t="8795" x="6129338" y="4167188"/>
          <p14:tracePt t="8803" x="6103938" y="4205288"/>
          <p14:tracePt t="8812" x="6078538" y="4254500"/>
          <p14:tracePt t="8818" x="6042025" y="4292600"/>
          <p14:tracePt t="8825" x="6016625" y="4330700"/>
          <p14:tracePt t="8834" x="5991225" y="4379913"/>
          <p14:tracePt t="8842" x="5967413" y="4418013"/>
          <p14:tracePt t="8847" x="5942013" y="4467225"/>
          <p14:tracePt t="8855" x="5916613" y="4505325"/>
          <p14:tracePt t="8863" x="5891213" y="4554538"/>
          <p14:tracePt t="8871" x="5867400" y="4605338"/>
          <p14:tracePt t="8877" x="5842000" y="4656138"/>
          <p14:tracePt t="8886" x="5816600" y="4718050"/>
          <p14:tracePt t="8893" x="5791200" y="4768850"/>
          <p14:tracePt t="8902" x="5767388" y="4818063"/>
          <p14:tracePt t="8907" x="5729288" y="4868863"/>
          <p14:tracePt t="8917" x="5703888" y="4918075"/>
          <p14:tracePt t="8923" x="5678488" y="4981575"/>
          <p14:tracePt t="8934" x="5654675" y="5030788"/>
          <p14:tracePt t="8937" x="5629275" y="5092700"/>
          <p14:tracePt t="8945" x="5591175" y="5156200"/>
          <p14:tracePt t="8954" x="5565775" y="5218113"/>
          <p14:tracePt t="8962" x="5541963" y="5294313"/>
          <p14:tracePt t="8968" x="5516563" y="5356225"/>
          <p14:tracePt t="8975" x="5478463" y="5430838"/>
          <p14:tracePt t="8984" x="5465763" y="5507038"/>
          <p14:tracePt t="8992" x="5441950" y="5568950"/>
          <p14:tracePt t="8997" x="5416550" y="5643563"/>
          <p14:tracePt t="9005" x="5391150" y="5694363"/>
          <p14:tracePt t="9013" x="5353050" y="5743575"/>
          <p14:tracePt t="9021" x="5329238" y="5794375"/>
          <p14:tracePt t="9027" x="5316538" y="5832475"/>
          <p14:tracePt t="9038" x="5291138" y="5881688"/>
          <p14:tracePt t="9046" x="5265738" y="5919788"/>
          <p14:tracePt t="9054" x="5241925" y="5956300"/>
          <p14:tracePt t="9058" x="5216525" y="5994400"/>
          <p14:tracePt t="9069" x="5203825" y="6032500"/>
          <p14:tracePt t="9074" x="5178425" y="6069013"/>
          <p14:tracePt t="9084" x="5153025" y="6107113"/>
          <p14:tracePt t="9087" x="5129213" y="6145213"/>
          <p14:tracePt t="9098" x="5103813" y="6181725"/>
          <p14:tracePt t="9106" x="5091113" y="6232525"/>
          <p14:tracePt t="9112" x="5065713" y="6269038"/>
          <p14:tracePt t="9120" x="5040313" y="6307138"/>
          <p14:tracePt t="9126" x="5016500" y="6345238"/>
          <p14:tracePt t="9134" x="4978400" y="6381750"/>
          <p14:tracePt t="9141" x="4953000" y="6419850"/>
          <p14:tracePt t="9147" x="4929188" y="6457950"/>
          <p14:tracePt t="9155" x="4903788" y="6494463"/>
          <p14:tracePt t="9163" x="4865688" y="6532563"/>
          <p14:tracePt t="9171" x="4840288" y="6570663"/>
          <p14:tracePt t="9178" x="4816475" y="6594475"/>
          <p14:tracePt t="9189" x="4778375" y="6632575"/>
          <p14:tracePt t="9196" x="4752975" y="6670675"/>
          <p14:tracePt t="9204" x="4716463" y="6707188"/>
          <p14:tracePt t="9206" x="4691063" y="6732588"/>
          <p14:tracePt t="9220" x="4652963" y="6770688"/>
          <p14:tracePt t="9225" x="4627563" y="6807200"/>
          <p14:tracePt t="9236" x="4578350" y="6845300"/>
          <p14:tracePt t="11466" x="0" y="0"/>
        </p14:tracePtLst>
        <p14:tracePtLst>
          <p14:tracePt t="161603" x="8243888" y="5243513"/>
          <p14:tracePt t="161718" x="8256588" y="5243513"/>
          <p14:tracePt t="161726" x="8393113" y="5194300"/>
          <p14:tracePt t="161734" x="8631238" y="5130800"/>
          <p14:tracePt t="161742" x="8893175" y="5092700"/>
          <p14:tracePt t="162282" x="342900" y="2438400"/>
          <p14:tracePt t="162299" x="666750" y="2349500"/>
          <p14:tracePt t="162315" x="889000" y="2298700"/>
          <p14:tracePt t="162334" x="1092200" y="2247900"/>
          <p14:tracePt t="162350" x="1212850" y="2235200"/>
          <p14:tracePt t="162364" x="1339850" y="2228850"/>
          <p14:tracePt t="162382" x="1473200" y="2203450"/>
          <p14:tracePt t="162400" x="1600200" y="2197100"/>
          <p14:tracePt t="162416" x="1670050" y="2190750"/>
          <p14:tracePt t="162434" x="1765300" y="2178050"/>
          <p14:tracePt t="162449" x="1828800" y="2171700"/>
          <p14:tracePt t="162466" x="1860550" y="2165350"/>
          <p14:tracePt t="162481" x="1873250" y="2165350"/>
          <p14:tracePt t="162499" x="1879600" y="2159000"/>
          <p14:tracePt t="162514" x="1898650" y="2152650"/>
          <p14:tracePt t="162534" x="1981200" y="2139950"/>
          <p14:tracePt t="162550" x="2038350" y="2127250"/>
          <p14:tracePt t="162568" x="2095500" y="2127250"/>
          <p14:tracePt t="162583" x="2165350" y="2127250"/>
          <p14:tracePt t="162600" x="2209800" y="2120900"/>
          <p14:tracePt t="162614" x="2235200" y="2120900"/>
          <p14:tracePt t="162632" x="2241550" y="2120900"/>
          <p14:tracePt t="162647" x="2298700" y="2120900"/>
          <p14:tracePt t="162666" x="2432050" y="2133600"/>
          <p14:tracePt t="162682" x="2609850" y="2152650"/>
          <p14:tracePt t="162697" x="2800350" y="2159000"/>
          <p14:tracePt t="162715" x="3009900" y="2171700"/>
          <p14:tracePt t="162730" x="3149600" y="2184400"/>
          <p14:tracePt t="162749" x="3282950" y="2184400"/>
          <p14:tracePt t="162766" x="3321050" y="2184400"/>
          <p14:tracePt t="162782" x="3365500" y="2184400"/>
          <p14:tracePt t="162798" x="3422650" y="2190750"/>
          <p14:tracePt t="162814" x="3448050" y="2190750"/>
          <p14:tracePt t="162832" x="3454400" y="2190750"/>
          <p14:tracePt t="162848" x="3460750" y="2190750"/>
          <p14:tracePt t="162867" x="3511550" y="2190750"/>
          <p14:tracePt t="162881" x="3543300" y="2190750"/>
          <p14:tracePt t="162899" x="3549650" y="2190750"/>
          <p14:tracePt t="163064" x="3549650" y="2209800"/>
          <p14:tracePt t="163072" x="3543300" y="2247900"/>
          <p14:tracePt t="163080" x="3543300" y="2273300"/>
          <p14:tracePt t="163097" x="3536950" y="2330450"/>
          <p14:tracePt t="163114" x="3530600" y="2387600"/>
          <p14:tracePt t="163131" x="3524250" y="2444750"/>
          <p14:tracePt t="163153" x="3524250" y="2597150"/>
          <p14:tracePt t="163168" x="3530600" y="2730500"/>
          <p14:tracePt t="163185" x="3549650" y="2851150"/>
          <p14:tracePt t="163199" x="3568700" y="2965450"/>
          <p14:tracePt t="163214" x="3594100" y="3048000"/>
          <p14:tracePt t="163232" x="3600450" y="3136900"/>
          <p14:tracePt t="163248" x="3606800" y="3194050"/>
          <p14:tracePt t="163266" x="3606800" y="3263900"/>
          <p14:tracePt t="163281" x="3606800" y="3333750"/>
          <p14:tracePt t="163299" x="3613150" y="3397250"/>
          <p14:tracePt t="163314" x="3625850" y="3441700"/>
          <p14:tracePt t="163333" x="3632200" y="3473450"/>
          <p14:tracePt t="163349" x="3632200" y="3479800"/>
          <p14:tracePt t="163365" x="3638550" y="3486150"/>
          <p14:tracePt t="163382" x="3651250" y="3505200"/>
          <p14:tracePt t="163398" x="3657600" y="3536950"/>
          <p14:tracePt t="163414" x="3670300" y="3575050"/>
          <p14:tracePt t="163432" x="3676650" y="3594100"/>
          <p14:tracePt t="163447" x="3676650" y="3613150"/>
          <p14:tracePt t="163501" x="3683000" y="3613150"/>
          <p14:tracePt t="163543" x="3683000" y="3619500"/>
          <p14:tracePt t="163554" x="3663950" y="3638550"/>
          <p14:tracePt t="163568" x="3606800" y="3663950"/>
          <p14:tracePt t="163585" x="3549650" y="3689350"/>
          <p14:tracePt t="163599" x="3498850" y="3752850"/>
          <p14:tracePt t="163614" x="3435350" y="3822700"/>
          <p14:tracePt t="163632" x="3390900" y="3892550"/>
          <p14:tracePt t="163648" x="3378200" y="3943350"/>
          <p14:tracePt t="163666" x="3365500" y="3994150"/>
          <p14:tracePt t="163681" x="3359150" y="4032250"/>
          <p14:tracePt t="163699" x="3352800" y="4064000"/>
          <p14:tracePt t="163714" x="3352800" y="4083050"/>
          <p14:tracePt t="163733" x="3352800" y="4089400"/>
          <p14:tracePt t="163863" x="3359150" y="4095750"/>
          <p14:tracePt t="163871" x="3390900" y="4121150"/>
          <p14:tracePt t="163884" x="3409950" y="4165600"/>
          <p14:tracePt t="163898" x="3473450" y="4298950"/>
          <p14:tracePt t="163916" x="3613150" y="4495800"/>
          <p14:tracePt t="163931" x="3727450" y="4686300"/>
          <p14:tracePt t="163951" x="3860800" y="4838700"/>
          <p14:tracePt t="163966" x="3911600" y="4908550"/>
          <p14:tracePt t="163983" x="3924300" y="4940300"/>
          <p14:tracePt t="163999" x="3937000" y="4946650"/>
          <p14:tracePt t="164015" x="3968750" y="4965700"/>
          <p14:tracePt t="164034" x="3994150" y="4997450"/>
          <p14:tracePt t="164048" x="4038600" y="5060950"/>
          <p14:tracePt t="164067" x="4076700" y="5118100"/>
          <p14:tracePt t="164081" x="4108450" y="5168900"/>
          <p14:tracePt t="164100" x="4152900" y="5194300"/>
          <p14:tracePt t="164115" x="4184650" y="5226050"/>
          <p14:tracePt t="164120" x="4191000" y="5238750"/>
          <p14:tracePt t="164133" x="4210050" y="5270500"/>
          <p14:tracePt t="164147" x="4222750" y="5283200"/>
          <p14:tracePt t="164149" x="4229100" y="5289550"/>
          <p14:tracePt t="164166" x="4235450" y="5295900"/>
          <p14:tracePt t="164181" x="4241800" y="5295900"/>
          <p14:tracePt t="164229" x="4248150" y="5295900"/>
          <p14:tracePt t="164237" x="4254500" y="5295900"/>
          <p14:tracePt t="164248" x="4267200" y="5295900"/>
          <p14:tracePt t="164265" x="4292600" y="5283200"/>
          <p14:tracePt t="164281" x="4356100" y="5232400"/>
          <p14:tracePt t="164298" x="4419600" y="5149850"/>
          <p14:tracePt t="164314" x="4495800" y="5041900"/>
          <p14:tracePt t="164331" x="4572000" y="4927600"/>
          <p14:tracePt t="164348" x="4603750" y="4832350"/>
          <p14:tracePt t="164365" x="4648200" y="4692650"/>
          <p14:tracePt t="164381" x="4679950" y="4610100"/>
          <p14:tracePt t="164397" x="4711700" y="4546600"/>
          <p14:tracePt t="164417" x="4730750" y="4476750"/>
          <p14:tracePt t="164435" x="4749800" y="4394200"/>
          <p14:tracePt t="164448" x="4756150" y="4330700"/>
          <p14:tracePt t="164466" x="4768850" y="4286250"/>
          <p14:tracePt t="164481" x="4775200" y="4248150"/>
          <p14:tracePt t="164499" x="4781550" y="4216400"/>
          <p14:tracePt t="164514" x="4794250" y="4184650"/>
          <p14:tracePt t="164536" x="4800600" y="4140200"/>
          <p14:tracePt t="164548" x="4806950" y="4121150"/>
          <p14:tracePt t="164553" x="4806950" y="4102100"/>
          <p14:tracePt t="164566" x="4813300" y="4076700"/>
          <p14:tracePt t="164582" x="4813300" y="4051300"/>
          <p14:tracePt t="164600" x="4813300" y="4025900"/>
          <p14:tracePt t="164615" x="4819650" y="4006850"/>
          <p14:tracePt t="164634" x="4826000" y="3981450"/>
          <p14:tracePt t="164648" x="4826000" y="3968750"/>
          <p14:tracePt t="164666" x="4826000" y="3956050"/>
          <p14:tracePt t="164682" x="4832350" y="3937000"/>
          <p14:tracePt t="164699" x="4832350" y="3924300"/>
          <p14:tracePt t="164714" x="4832350" y="3917950"/>
          <p14:tracePt t="164747" x="4832350" y="3911600"/>
          <p14:tracePt t="164766" x="4838700" y="3905250"/>
          <p14:tracePt t="164782" x="4838700" y="3898900"/>
          <p14:tracePt t="164797" x="4845050" y="3898900"/>
          <p14:tracePt t="165160" x="4851400" y="3892550"/>
          <p14:tracePt t="165169" x="4889500" y="3879850"/>
          <p14:tracePt t="165184" x="5003800" y="3860800"/>
          <p14:tracePt t="165199" x="5156200" y="3835400"/>
          <p14:tracePt t="165215" x="5302250" y="3822700"/>
          <p14:tracePt t="165232" x="5403850" y="3816350"/>
          <p14:tracePt t="165247" x="5467350" y="3810000"/>
          <p14:tracePt t="165265" x="5486400" y="3803650"/>
          <p14:tracePt t="165281" x="5492750" y="3803650"/>
          <p14:tracePt t="165299" x="5518150" y="3797300"/>
          <p14:tracePt t="165316" x="5600700" y="3797300"/>
          <p14:tracePt t="165331" x="5734050" y="3797300"/>
          <p14:tracePt t="165350" x="5899150" y="3797300"/>
          <p14:tracePt t="165366" x="5981700" y="3797300"/>
          <p14:tracePt t="165381" x="6007100" y="3797300"/>
          <p14:tracePt t="165399" x="6013450" y="3797300"/>
          <p14:tracePt t="165482" x="6019800" y="3797300"/>
          <p14:tracePt t="165485" x="6032500" y="3797300"/>
          <p14:tracePt t="165499" x="6064250" y="3784600"/>
          <p14:tracePt t="165515" x="6096000" y="3771900"/>
          <p14:tracePt t="165536" x="6108700" y="3759200"/>
          <p14:tracePt t="165585" x="6115050" y="3746500"/>
          <p14:tracePt t="165594" x="6115050" y="3727450"/>
          <p14:tracePt t="165603" x="6115050" y="3721100"/>
          <p14:tracePt t="165615" x="6115050" y="3708400"/>
          <p14:tracePt t="165631" x="6108700" y="3676650"/>
          <p14:tracePt t="165647" x="6102350" y="3651250"/>
          <p14:tracePt t="165665" x="6096000" y="3625850"/>
          <p14:tracePt t="165680" x="6064250" y="3562350"/>
          <p14:tracePt t="165699" x="6000750" y="3486150"/>
          <p14:tracePt t="165715" x="5956300" y="3403600"/>
          <p14:tracePt t="165733" x="5835650" y="3289300"/>
          <p14:tracePt t="165752" x="5740400" y="3213100"/>
          <p14:tracePt t="165768" x="5664200" y="3155950"/>
          <p14:tracePt t="165783" x="5638800" y="3136900"/>
          <p14:tracePt t="165799" x="5626100" y="3124200"/>
          <p14:tracePt t="165815" x="5619750" y="3117850"/>
          <p14:tracePt t="165849" x="5613400" y="3105150"/>
          <p14:tracePt t="165865" x="5607050" y="3079750"/>
          <p14:tracePt t="165881" x="5600700" y="3067050"/>
          <p14:tracePt t="165897" x="5594350" y="3041650"/>
          <p14:tracePt t="165914" x="5581650" y="3016250"/>
          <p14:tracePt t="165933" x="5562600" y="2971800"/>
          <p14:tracePt t="165949" x="5556250" y="2952750"/>
          <p14:tracePt t="165953" x="5549900" y="2933700"/>
          <p14:tracePt t="165968" x="5537200" y="2889250"/>
          <p14:tracePt t="165982" x="5511800" y="2819400"/>
          <p14:tracePt t="165999" x="5492750" y="2743200"/>
          <p14:tracePt t="166014" x="5454650" y="2647950"/>
          <p14:tracePt t="166032" x="5410200" y="2559050"/>
          <p14:tracePt t="166047" x="5365750" y="2489200"/>
          <p14:tracePt t="166065" x="5314950" y="2425700"/>
          <p14:tracePt t="166082" x="5251450" y="2362200"/>
          <p14:tracePt t="166102" x="5175250" y="2292350"/>
          <p14:tracePt t="166114" x="5156200" y="2286000"/>
          <p14:tracePt t="166117" x="5149850" y="2279650"/>
          <p14:tracePt t="166133" x="5143500" y="2273300"/>
          <p14:tracePt t="166317" x="5137150" y="2273300"/>
          <p14:tracePt t="166327" x="5130800" y="2273300"/>
          <p14:tracePt t="166336" x="5086350" y="2273300"/>
          <p14:tracePt t="166349" x="4940300" y="2260600"/>
          <p14:tracePt t="166368" x="4800600" y="2260600"/>
          <p14:tracePt t="166384" x="4629150" y="2254250"/>
          <p14:tracePt t="166397" x="4495800" y="2254250"/>
          <p14:tracePt t="166416" x="4438650" y="2266950"/>
          <p14:tracePt t="166432" x="4432300" y="2279650"/>
          <p14:tracePt t="166487" x="4419600" y="2279650"/>
          <p14:tracePt t="166499" x="4400550" y="2286000"/>
          <p14:tracePt t="166514" x="4349750" y="2286000"/>
          <p14:tracePt t="166533" x="4279900" y="2273300"/>
          <p14:tracePt t="166548" x="4260850" y="2266950"/>
          <p14:tracePt t="166553" x="4254500" y="2260600"/>
          <p14:tracePt t="166566" x="4248150" y="2260600"/>
          <p14:tracePt t="166654" x="4241800" y="2260600"/>
          <p14:tracePt t="166663" x="4222750" y="2266950"/>
          <p14:tracePt t="166683" x="4203700" y="2273300"/>
          <p14:tracePt t="166699" x="4178300" y="2286000"/>
          <p14:tracePt t="166715" x="4146550" y="2292350"/>
          <p14:tracePt t="166735" x="4102100" y="2298700"/>
          <p14:tracePt t="166748" x="4095750" y="2298700"/>
          <p14:tracePt t="166753" x="4083050" y="2305050"/>
          <p14:tracePt t="166766" x="4057650" y="2317750"/>
          <p14:tracePt t="166781" x="4044950" y="2317750"/>
          <p14:tracePt t="166799" x="4038600" y="2317750"/>
          <p14:tracePt t="166832" x="4038600" y="2324100"/>
          <p14:tracePt t="170270" x="4051300" y="2330450"/>
          <p14:tracePt t="170280" x="4070350" y="2330450"/>
          <p14:tracePt t="170289" x="4076700" y="2336800"/>
          <p14:tracePt t="170301" x="4083050" y="2343150"/>
          <p14:tracePt t="170332" x="4089400" y="2343150"/>
        </p14:tracePtLst>
      </p14:laserTraceLst>
    </p:ext>
  </p:extLs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covering problem consists of a set X and a family F of subsets of X, in which every element of X belongs in at least one subset in F.  </a:t>
            </a:r>
          </a:p>
          <a:p>
            <a:endParaRPr lang="en-US" dirty="0"/>
          </a:p>
          <a:p>
            <a:r>
              <a:rPr lang="en-US" dirty="0"/>
              <a:t>A subset S </a:t>
            </a:r>
            <a:r>
              <a:rPr lang="en-US" dirty="0">
                <a:sym typeface="Symbol"/>
              </a:rPr>
              <a:t> F covers its elements.  We want to find the minimum size subset C  X such that</a:t>
            </a:r>
          </a:p>
          <a:p>
            <a:endParaRPr lang="en-US" dirty="0">
              <a:sym typeface="Symbol"/>
            </a:endParaRPr>
          </a:p>
          <a:p>
            <a:r>
              <a:rPr lang="en-US" dirty="0">
                <a:sym typeface="Symbol"/>
              </a:rPr>
              <a:t>There’s a greedy algorithm that does this by picking a set to cover the greatest number of uncovered elements. 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6172200" y="1905000"/>
          <a:ext cx="12192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8" name="Equation" r:id="rId5" imgW="609480" imgH="342720" progId="Equation.3">
                  <p:embed/>
                </p:oleObj>
              </mc:Choice>
              <mc:Fallback>
                <p:oleObj name="Equation" r:id="rId5" imgW="609480" imgH="34272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172200" y="1905000"/>
                        <a:ext cx="12192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6934199" y="3352800"/>
          <a:ext cx="1193801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9" name="Equation" r:id="rId7" imgW="596880" imgH="342720" progId="Equation.3">
                  <p:embed/>
                </p:oleObj>
              </mc:Choice>
              <mc:Fallback>
                <p:oleObj name="Equation" r:id="rId7" imgW="596880" imgH="34272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34199" y="3352800"/>
                        <a:ext cx="1193801" cy="685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BA0C342-E653-41DB-AF6C-B41C279472E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808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317"/>
    </mc:Choice>
    <mc:Fallback>
      <p:transition spd="slow" advTm="100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 Cover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71800"/>
            <a:ext cx="8229600" cy="3154363"/>
          </a:xfrm>
        </p:spPr>
        <p:txBody>
          <a:bodyPr/>
          <a:lstStyle/>
          <a:p>
            <a:r>
              <a:rPr lang="en-US" dirty="0"/>
              <a:t>X is the set of all courses.</a:t>
            </a:r>
          </a:p>
          <a:p>
            <a:r>
              <a:rPr lang="en-US" dirty="0"/>
              <a:t>The subsets are the courses each person can tutor.</a:t>
            </a:r>
          </a:p>
          <a:p>
            <a:r>
              <a:rPr lang="en-US" dirty="0"/>
              <a:t>We want to assign tutors so that every course has someone able to tutor it.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048" y="838200"/>
            <a:ext cx="3969678" cy="25146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44AE59C-C540-4AD5-A751-2F483FF320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968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628"/>
    </mc:Choice>
    <mc:Fallback>
      <p:transition spd="slow" advTm="60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559" x="4089400" y="2393950"/>
          <p14:tracePt t="3567" x="4083050" y="2432050"/>
          <p14:tracePt t="3577" x="4013200" y="2432050"/>
          <p14:tracePt t="3592" x="3860800" y="2368550"/>
          <p14:tracePt t="3610" x="3829050" y="2362200"/>
          <p14:tracePt t="3626" x="3829050" y="2387600"/>
          <p14:tracePt t="3644" x="3822700" y="2425700"/>
          <p14:tracePt t="3659" x="3810000" y="2470150"/>
          <p14:tracePt t="3678" x="3803650" y="2501900"/>
          <p14:tracePt t="3697" x="3797300" y="2514600"/>
          <p14:tracePt t="3713" x="3790950" y="2520950"/>
          <p14:tracePt t="3831" x="3790950" y="2527300"/>
          <p14:tracePt t="3839" x="3784600" y="2546350"/>
          <p14:tracePt t="3846" x="3784600" y="2559050"/>
          <p14:tracePt t="3859" x="3771900" y="2571750"/>
          <p14:tracePt t="3876" x="3771900" y="2622550"/>
          <p14:tracePt t="3894" x="3740150" y="2730500"/>
          <p14:tracePt t="3909" x="3727450" y="2774950"/>
          <p14:tracePt t="3912" x="3714750" y="2806700"/>
          <p14:tracePt t="3927" x="3714750" y="2876550"/>
          <p14:tracePt t="3942" x="3714750" y="2921000"/>
          <p14:tracePt t="3959" x="3714750" y="2946400"/>
          <p14:tracePt t="3977" x="3714750" y="2959100"/>
          <p14:tracePt t="3993" x="3708400" y="2965450"/>
          <p14:tracePt t="4728" x="3740150" y="2952750"/>
          <p14:tracePt t="4735" x="3797300" y="2908300"/>
          <p14:tracePt t="4743" x="3848100" y="2870200"/>
          <p14:tracePt t="4760" x="3968750" y="2768600"/>
          <p14:tracePt t="4779" x="4064000" y="2673350"/>
          <p14:tracePt t="4796" x="4140200" y="2590800"/>
          <p14:tracePt t="4811" x="4191000" y="2495550"/>
          <p14:tracePt t="4826" x="4229100" y="2419350"/>
          <p14:tracePt t="4845" x="4248150" y="2381250"/>
          <p14:tracePt t="4860" x="4273550" y="2317750"/>
          <p14:tracePt t="4879" x="4292600" y="2266950"/>
          <p14:tracePt t="4895" x="4311650" y="2235200"/>
          <p14:tracePt t="4912" x="4318000" y="2222500"/>
          <p14:tracePt t="4928" x="4324350" y="2203450"/>
          <p14:tracePt t="4944" x="4330700" y="2197100"/>
          <p14:tracePt t="5298" x="4324350" y="2197100"/>
          <p14:tracePt t="5680" x="4318000" y="2197100"/>
          <p14:tracePt t="5699" x="4318000" y="2190750"/>
          <p14:tracePt t="8407" x="4368800" y="2203450"/>
          <p14:tracePt t="8414" x="4445000" y="2209800"/>
          <p14:tracePt t="8422" x="4527550" y="2209800"/>
          <p14:tracePt t="8430" x="4565650" y="2209800"/>
          <p14:tracePt t="8444" x="4591050" y="2209800"/>
          <p14:tracePt t="8460" x="4660900" y="2216150"/>
          <p14:tracePt t="8478" x="4718050" y="2235200"/>
          <p14:tracePt t="8495" x="4730750" y="2241550"/>
          <p14:tracePt t="8527" x="4737100" y="2241550"/>
          <p14:tracePt t="8546" x="4781550" y="2241550"/>
          <p14:tracePt t="8560" x="4832350" y="2254250"/>
          <p14:tracePt t="8580" x="4870450" y="2254250"/>
          <p14:tracePt t="8594" x="4895850" y="2254250"/>
          <p14:tracePt t="8610" x="4946650" y="2254250"/>
          <p14:tracePt t="8626" x="4959350" y="2247900"/>
          <p14:tracePt t="8648" x="4978400" y="2241550"/>
          <p14:tracePt t="8660" x="4984750" y="2235200"/>
          <p14:tracePt t="8664" x="4997450" y="2235200"/>
          <p14:tracePt t="8677" x="5010150" y="2228850"/>
          <p14:tracePt t="8680" x="5022850" y="2228850"/>
          <p14:tracePt t="8696" x="5041900" y="2216150"/>
          <p14:tracePt t="8712" x="5080000" y="2190750"/>
          <p14:tracePt t="8728" x="5118100" y="2159000"/>
          <p14:tracePt t="8743" x="5149850" y="2133600"/>
          <p14:tracePt t="8761" x="5168900" y="2114550"/>
          <p14:tracePt t="8778" x="5207000" y="2089150"/>
          <p14:tracePt t="8793" x="5226050" y="2070100"/>
          <p14:tracePt t="8811" x="5238750" y="2051050"/>
          <p14:tracePt t="8826" x="5257800" y="2032000"/>
          <p14:tracePt t="8845" x="5289550" y="2006600"/>
          <p14:tracePt t="8860" x="5302250" y="1993900"/>
          <p14:tracePt t="8877" x="5314950" y="1987550"/>
          <p14:tracePt t="8895" x="5321300" y="1981200"/>
          <p14:tracePt t="8912" x="5372100" y="1955800"/>
          <p14:tracePt t="8930" x="5448300" y="1917700"/>
          <p14:tracePt t="8946" x="5480050" y="1911350"/>
          <p14:tracePt t="8960" x="5518150" y="1892300"/>
          <p14:tracePt t="8979" x="5524500" y="1892300"/>
          <p14:tracePt t="8994" x="5543550" y="1885950"/>
          <p14:tracePt t="9012" x="5619750" y="1860550"/>
          <p14:tracePt t="9029" x="5689600" y="1847850"/>
          <p14:tracePt t="9047" x="5765800" y="1835150"/>
          <p14:tracePt t="9060" x="5778500" y="1835150"/>
          <p14:tracePt t="9078" x="5835650" y="1835150"/>
          <p14:tracePt t="9097" x="5892800" y="1835150"/>
          <p14:tracePt t="9115" x="5924550" y="1828800"/>
          <p14:tracePt t="9130" x="5956300" y="1822450"/>
          <p14:tracePt t="9143" x="5988050" y="1809750"/>
          <p14:tracePt t="9160" x="6019800" y="1803400"/>
          <p14:tracePt t="9176" x="6045200" y="1797050"/>
          <p14:tracePt t="9194" x="6070600" y="1797050"/>
          <p14:tracePt t="9210" x="6096000" y="1778000"/>
          <p14:tracePt t="9229" x="6159500" y="1765300"/>
          <p14:tracePt t="9243" x="6203950" y="1752600"/>
          <p14:tracePt t="9261" x="6261100" y="1739900"/>
          <p14:tracePt t="9276" x="6311900" y="1733550"/>
          <p14:tracePt t="9279" x="6330950" y="1733550"/>
          <p14:tracePt t="9297" x="6394450" y="1708150"/>
          <p14:tracePt t="9311" x="6438900" y="1701800"/>
          <p14:tracePt t="9329" x="6470650" y="1689100"/>
          <p14:tracePt t="9346" x="6508750" y="1676400"/>
          <p14:tracePt t="9360" x="6521450" y="1676400"/>
          <p14:tracePt t="9377" x="6527800" y="1676400"/>
          <p14:tracePt t="9393" x="6540500" y="1676400"/>
          <p14:tracePt t="9411" x="6610350" y="1657350"/>
          <p14:tracePt t="9428" x="6673850" y="1638300"/>
          <p14:tracePt t="9443" x="6750050" y="1625600"/>
          <p14:tracePt t="9461" x="6826250" y="1612900"/>
          <p14:tracePt t="9479" x="6915150" y="1612900"/>
          <p14:tracePt t="9496" x="6959600" y="1612900"/>
          <p14:tracePt t="9512" x="6978650" y="1612900"/>
          <p14:tracePt t="9530" x="7035800" y="1612900"/>
          <p14:tracePt t="9546" x="7099300" y="1612900"/>
          <p14:tracePt t="9561" x="7156450" y="1612900"/>
          <p14:tracePt t="9578" x="7232650" y="1619250"/>
          <p14:tracePt t="9593" x="7283450" y="1619250"/>
          <p14:tracePt t="9613" x="7353300" y="1619250"/>
          <p14:tracePt t="9627" x="7391400" y="1625600"/>
          <p14:tracePt t="9644" x="7435850" y="1625600"/>
          <p14:tracePt t="9661" x="7473950" y="1625600"/>
          <p14:tracePt t="9682" x="7524750" y="1625600"/>
          <p14:tracePt t="9698" x="7569200" y="1625600"/>
          <p14:tracePt t="9713" x="7632700" y="1638300"/>
          <p14:tracePt t="9729" x="7715250" y="1644650"/>
          <p14:tracePt t="9744" x="7778750" y="1657350"/>
          <p14:tracePt t="9761" x="7835900" y="1663700"/>
          <p14:tracePt t="9776" x="7874000" y="1663700"/>
          <p14:tracePt t="9795" x="7886700" y="1663700"/>
          <p14:tracePt t="9827" x="7912100" y="1663700"/>
          <p14:tracePt t="9845" x="7950200" y="1670050"/>
          <p14:tracePt t="9860" x="7988300" y="1682750"/>
          <p14:tracePt t="9879" x="8064500" y="1701800"/>
          <p14:tracePt t="9898" x="8089900" y="1708150"/>
          <p14:tracePt t="9913" x="8115300" y="1714500"/>
          <p14:tracePt t="9930" x="8115300" y="1720850"/>
          <p14:tracePt t="10048" x="8121650" y="1720850"/>
          <p14:tracePt t="10271" x="8089900" y="1727200"/>
          <p14:tracePt t="10279" x="8058150" y="1733550"/>
          <p14:tracePt t="10288" x="8039100" y="1739900"/>
          <p14:tracePt t="10299" x="8020050" y="1752600"/>
          <p14:tracePt t="10311" x="7969250" y="1758950"/>
          <p14:tracePt t="10327" x="7918450" y="1771650"/>
          <p14:tracePt t="10343" x="7880350" y="1784350"/>
          <p14:tracePt t="10363" x="7854950" y="1784350"/>
          <p14:tracePt t="10377" x="7829550" y="1797050"/>
          <p14:tracePt t="10396" x="7804150" y="1797050"/>
          <p14:tracePt t="10410" x="7772400" y="1797050"/>
          <p14:tracePt t="10432" x="7708900" y="1803400"/>
          <p14:tracePt t="10444" x="7683500" y="1803400"/>
          <p14:tracePt t="10449" x="7664450" y="1803400"/>
          <p14:tracePt t="10463" x="7626350" y="1803400"/>
          <p14:tracePt t="10479" x="7594600" y="1803400"/>
          <p14:tracePt t="10498" x="7556500" y="1803400"/>
          <p14:tracePt t="10513" x="7512050" y="1803400"/>
          <p14:tracePt t="10529" x="7448550" y="1803400"/>
          <p14:tracePt t="10546" x="7366000" y="1797050"/>
          <p14:tracePt t="10560" x="7270750" y="1778000"/>
          <p14:tracePt t="10579" x="7169150" y="1765300"/>
          <p14:tracePt t="10594" x="7067550" y="1758950"/>
          <p14:tracePt t="10611" x="6997700" y="1758950"/>
          <p14:tracePt t="10627" x="6921500" y="1758950"/>
          <p14:tracePt t="10644" x="6807200" y="1758950"/>
          <p14:tracePt t="10660" x="6699250" y="1758950"/>
          <p14:tracePt t="10679" x="6502400" y="1778000"/>
          <p14:tracePt t="10698" x="6375400" y="1778000"/>
          <p14:tracePt t="10714" x="6254750" y="1790700"/>
          <p14:tracePt t="10730" x="6140450" y="1803400"/>
          <p14:tracePt t="10744" x="6038850" y="1816100"/>
          <p14:tracePt t="10762" x="5956300" y="1816100"/>
          <p14:tracePt t="10778" x="5905500" y="1816100"/>
          <p14:tracePt t="10796" x="5880100" y="1816100"/>
          <p14:tracePt t="10811" x="5867400" y="1822450"/>
          <p14:tracePt t="10828" x="5861050" y="1822450"/>
          <p14:tracePt t="10843" x="5829300" y="1828800"/>
          <p14:tracePt t="10862" x="5778500" y="1841500"/>
          <p14:tracePt t="10877" x="5753100" y="1847850"/>
          <p14:tracePt t="10879" x="5727700" y="1847850"/>
          <p14:tracePt t="10895" x="5664200" y="1847850"/>
          <p14:tracePt t="10912" x="5619750" y="1847850"/>
          <p14:tracePt t="10927" x="5600700" y="1847850"/>
          <p14:tracePt t="10943" x="5575300" y="1854200"/>
          <p14:tracePt t="10962" x="5568950" y="1860550"/>
          <p14:tracePt t="10977" x="5556250" y="1860550"/>
          <p14:tracePt t="11011" x="5543550" y="1860550"/>
          <p14:tracePt t="11032" x="5492750" y="1866900"/>
          <p14:tracePt t="11043" x="5473700" y="1866900"/>
          <p14:tracePt t="11047" x="5467350" y="1866900"/>
          <p14:tracePt t="11061" x="5454650" y="1866900"/>
          <p14:tracePt t="11077" x="5435600" y="1866900"/>
          <p14:tracePt t="11095" x="5416550" y="1866900"/>
          <p14:tracePt t="11112" x="5403850" y="1866900"/>
          <p14:tracePt t="11130" x="5384800" y="1866900"/>
          <p14:tracePt t="11144" x="5372100" y="1866900"/>
          <p14:tracePt t="11163" x="5359400" y="1866900"/>
          <p14:tracePt t="11178" x="5270500" y="1866900"/>
          <p14:tracePt t="11195" x="5162550" y="1841500"/>
          <p14:tracePt t="11212" x="5067300" y="1841500"/>
          <p14:tracePt t="11228" x="4965700" y="1835150"/>
          <p14:tracePt t="11245" x="4864100" y="1835150"/>
          <p14:tracePt t="11260" x="4794250" y="1835150"/>
          <p14:tracePt t="11262" x="4781550" y="1835150"/>
          <p14:tracePt t="11280" x="4775200" y="1841500"/>
          <p14:tracePt t="11319" x="4768850" y="1841500"/>
          <p14:tracePt t="11359" x="4743450" y="1841500"/>
          <p14:tracePt t="11367" x="4711700" y="1854200"/>
          <p14:tracePt t="11378" x="4686300" y="1860550"/>
          <p14:tracePt t="11393" x="4616450" y="1879600"/>
          <p14:tracePt t="11412" x="4572000" y="1892300"/>
          <p14:tracePt t="11427" x="4540250" y="1898650"/>
          <p14:tracePt t="11446" x="4527550" y="1898650"/>
          <p14:tracePt t="11593" x="4527550" y="1905000"/>
          <p14:tracePt t="23911" x="4533900" y="1905000"/>
          <p14:tracePt t="23918" x="4584700" y="1924050"/>
          <p14:tracePt t="23929" x="4635500" y="1936750"/>
          <p14:tracePt t="23945" x="4667250" y="1955800"/>
          <p14:tracePt t="23963" x="4692650" y="1962150"/>
          <p14:tracePt t="23978" x="4724400" y="1974850"/>
          <p14:tracePt t="23996" x="4730750" y="1974850"/>
          <p14:tracePt t="24012" x="4743450" y="1974850"/>
          <p14:tracePt t="24030" x="4749800" y="1974850"/>
          <p14:tracePt t="24045" x="4775200" y="1974850"/>
          <p14:tracePt t="24047" x="4787900" y="1974850"/>
          <p14:tracePt t="24063" x="4806950" y="1974850"/>
          <p14:tracePt t="24078" x="4813300" y="1974850"/>
          <p14:tracePt t="24095" x="4826000" y="1974850"/>
          <p14:tracePt t="24111" x="4851400" y="1981200"/>
          <p14:tracePt t="24130" x="4857750" y="1987550"/>
          <p14:tracePt t="24145" x="4870450" y="1993900"/>
          <p14:tracePt t="24168" x="4876800" y="2006600"/>
          <p14:tracePt t="24178" x="4883150" y="2006600"/>
          <p14:tracePt t="24199" x="4889500" y="2012950"/>
          <p14:tracePt t="24214" x="4902200" y="2012950"/>
          <p14:tracePt t="24228" x="4908550" y="2012950"/>
          <p14:tracePt t="24231" x="4914900" y="2012950"/>
          <p14:tracePt t="24244" x="4921250" y="2012950"/>
          <p14:tracePt t="24247" x="4933950" y="2012950"/>
          <p14:tracePt t="24263" x="4959350" y="2012950"/>
          <p14:tracePt t="24279" x="4972050" y="2012950"/>
          <p14:tracePt t="24294" x="4991100" y="2012950"/>
          <p14:tracePt t="24313" x="4997450" y="2012950"/>
          <p14:tracePt t="24328" x="5010150" y="2012950"/>
          <p14:tracePt t="24366" x="5029200" y="2012950"/>
          <p14:tracePt t="24382" x="5035550" y="2012950"/>
          <p14:tracePt t="24398" x="5048250" y="2019300"/>
          <p14:tracePt t="24413" x="5060950" y="2019300"/>
          <p14:tracePt t="24429" x="5092700" y="2019300"/>
          <p14:tracePt t="24446" x="5111750" y="2025650"/>
          <p14:tracePt t="24463" x="5137150" y="2025650"/>
          <p14:tracePt t="24479" x="5156200" y="2025650"/>
          <p14:tracePt t="24495" x="5168900" y="2032000"/>
          <p14:tracePt t="24513" x="5181600" y="2032000"/>
          <p14:tracePt t="24623" x="5187950" y="2032000"/>
          <p14:tracePt t="24632" x="5194300" y="2038350"/>
          <p14:tracePt t="24646" x="5200650" y="2038350"/>
          <p14:tracePt t="24667" x="5200650" y="2044700"/>
          <p14:tracePt t="24839" x="5207000" y="2044700"/>
          <p14:tracePt t="24847" x="5213350" y="2044700"/>
          <p14:tracePt t="25209" x="5156200" y="2044700"/>
          <p14:tracePt t="25216" x="5067300" y="2057400"/>
          <p14:tracePt t="25229" x="4984750" y="2063750"/>
          <p14:tracePt t="25245" x="4787900" y="2082800"/>
          <p14:tracePt t="25263" x="4781550" y="2089150"/>
          <p14:tracePt t="25767" x="4794250" y="2089150"/>
          <p14:tracePt t="25775" x="4832350" y="2076450"/>
          <p14:tracePt t="25782" x="4870450" y="2070100"/>
          <p14:tracePt t="25795" x="4902200" y="2057400"/>
          <p14:tracePt t="25811" x="4959350" y="2032000"/>
          <p14:tracePt t="25829" x="4984750" y="2025650"/>
          <p14:tracePt t="25846" x="4997450" y="2025650"/>
          <p14:tracePt t="25864" x="5003800" y="2025650"/>
          <p14:tracePt t="25879" x="5010150" y="2025650"/>
          <p14:tracePt t="25897" x="5035550" y="2012950"/>
          <p14:tracePt t="25912" x="5060950" y="2006600"/>
          <p14:tracePt t="25929" x="5086350" y="2000250"/>
          <p14:tracePt t="25945" x="5118100" y="1993900"/>
          <p14:tracePt t="25963" x="5137150" y="1993900"/>
          <p14:tracePt t="25978" x="5137150" y="1981200"/>
          <p14:tracePt t="25995" x="5149850" y="1974850"/>
          <p14:tracePt t="26011" x="5156200" y="1968500"/>
          <p14:tracePt t="26046" x="5168900" y="1962150"/>
          <p14:tracePt t="26063" x="5181600" y="1955800"/>
          <p14:tracePt t="26079" x="5232400" y="1949450"/>
          <p14:tracePt t="26094" x="5308600" y="1955800"/>
          <p14:tracePt t="26115" x="5372100" y="1974850"/>
          <p14:tracePt t="26129" x="5416550" y="1993900"/>
          <p14:tracePt t="26147" x="5461000" y="2012950"/>
          <p14:tracePt t="26162" x="5524500" y="2038350"/>
          <p14:tracePt t="26184" x="5638800" y="2101850"/>
          <p14:tracePt t="26199" x="5708650" y="2127250"/>
          <p14:tracePt t="26216" x="5918200" y="2222500"/>
          <p14:tracePt t="26231" x="6051550" y="2266950"/>
          <p14:tracePt t="26245" x="6121400" y="2286000"/>
          <p14:tracePt t="26247" x="6172200" y="2305050"/>
          <p14:tracePt t="26264" x="6280150" y="2336800"/>
          <p14:tracePt t="26282" x="6337300" y="2349500"/>
          <p14:tracePt t="26298" x="6350000" y="2362200"/>
          <p14:tracePt t="26314" x="6356350" y="2362200"/>
          <p14:tracePt t="26329" x="6362700" y="2362200"/>
          <p14:tracePt t="26384" x="6369050" y="2362200"/>
          <p14:tracePt t="26393" x="6388100" y="2362200"/>
          <p14:tracePt t="26400" x="6388100" y="2368550"/>
          <p14:tracePt t="26416" x="6426200" y="2374900"/>
          <p14:tracePt t="26431" x="6451600" y="2381250"/>
          <p14:tracePt t="26445" x="6477000" y="2387600"/>
          <p14:tracePt t="26447" x="6508750" y="2387600"/>
          <p14:tracePt t="26464" x="6534150" y="2381250"/>
          <p14:tracePt t="26479" x="6565900" y="2374900"/>
          <p14:tracePt t="26495" x="6584950" y="2368550"/>
          <p14:tracePt t="26514" x="6604000" y="2362200"/>
          <p14:tracePt t="26529" x="6616700" y="2355850"/>
          <p14:tracePt t="26548" x="6642100" y="2349500"/>
          <p14:tracePt t="26562" x="6654800" y="2336800"/>
          <p14:tracePt t="26580" x="6661150" y="2324100"/>
          <p14:tracePt t="26595" x="6667500" y="2311400"/>
          <p14:tracePt t="26613" x="6673850" y="2305050"/>
          <p14:tracePt t="26628" x="6680200" y="2305050"/>
          <p14:tracePt t="26879" x="6680200" y="2298700"/>
          <p14:tracePt t="27183" x="6680200" y="2292350"/>
          <p14:tracePt t="27249" x="6680200" y="2286000"/>
          <p14:tracePt t="27488" x="6686550" y="2286000"/>
          <p14:tracePt t="27495" x="6718300" y="2279650"/>
          <p14:tracePt t="27512" x="6756400" y="2273300"/>
          <p14:tracePt t="27528" x="6775450" y="2273300"/>
          <p14:tracePt t="27546" x="6781800" y="2273300"/>
          <p14:tracePt t="28255" x="6781800" y="2279650"/>
          <p14:tracePt t="28264" x="6781800" y="2298700"/>
          <p14:tracePt t="28270" x="6781800" y="2305050"/>
          <p14:tracePt t="28282" x="6781800" y="2311400"/>
          <p14:tracePt t="28296" x="6781800" y="2324100"/>
          <p14:tracePt t="28391" x="6775450" y="2336800"/>
          <p14:tracePt t="28399" x="6769100" y="2349500"/>
          <p14:tracePt t="28414" x="6769100" y="2355850"/>
          <p14:tracePt t="28422" x="6769100" y="2362200"/>
          <p14:tracePt t="28430" x="6762750" y="2368550"/>
          <p14:tracePt t="28450" x="6756400" y="2381250"/>
          <p14:tracePt t="28465" x="6750050" y="2387600"/>
          <p14:tracePt t="28480" x="6750050" y="2393950"/>
          <p14:tracePt t="28497" x="6750050" y="2400300"/>
          <p14:tracePt t="28514" x="6737350" y="2406650"/>
          <p14:tracePt t="28529" x="6731000" y="2413000"/>
          <p14:tracePt t="28562" x="6731000" y="2419350"/>
          <p14:tracePt t="28581" x="6718300" y="2425700"/>
          <p14:tracePt t="28599" x="6699250" y="2438400"/>
          <p14:tracePt t="28630" x="6692900" y="2444750"/>
          <p14:tracePt t="28647" x="6673850" y="2463800"/>
          <p14:tracePt t="28664" x="6667500" y="2482850"/>
          <p14:tracePt t="28681" x="6654800" y="2501900"/>
          <p14:tracePt t="28696" x="6629400" y="2514600"/>
          <p14:tracePt t="28714" x="6610350" y="2527300"/>
          <p14:tracePt t="28730" x="6597650" y="2533650"/>
          <p14:tracePt t="28747" x="6578600" y="2546350"/>
          <p14:tracePt t="28762" x="6572250" y="2546350"/>
          <p14:tracePt t="28781" x="6546850" y="2559050"/>
          <p14:tracePt t="28796" x="6527800" y="2565400"/>
          <p14:tracePt t="28817" x="6496050" y="2578100"/>
          <p14:tracePt t="28829" x="6483350" y="2584450"/>
          <p14:tracePt t="28847" x="6464300" y="2609850"/>
          <p14:tracePt t="28863" x="6445250" y="2622550"/>
          <p14:tracePt t="28879" x="6432550" y="2622550"/>
          <p14:tracePt t="28895" x="6419850" y="2635250"/>
          <p14:tracePt t="28913" x="6400800" y="2647950"/>
          <p14:tracePt t="28934" x="6388100" y="2654300"/>
          <p14:tracePt t="28946" x="6388100" y="2667000"/>
          <p14:tracePt t="28979" x="6375400" y="2679700"/>
          <p14:tracePt t="28996" x="6362700" y="2686050"/>
          <p14:tracePt t="29013" x="6350000" y="2692400"/>
          <p14:tracePt t="29031" x="6324600" y="2711450"/>
          <p14:tracePt t="29047" x="6311900" y="2717800"/>
          <p14:tracePt t="29064" x="6299200" y="2724150"/>
          <p14:tracePt t="29080" x="6286500" y="2730500"/>
          <p14:tracePt t="29095" x="6280150" y="2730500"/>
          <p14:tracePt t="29113" x="6280150" y="2736850"/>
          <p14:tracePt t="29128" x="6267450" y="2736850"/>
          <p14:tracePt t="29147" x="6254750" y="2736850"/>
          <p14:tracePt t="29163" x="6242050" y="2749550"/>
          <p14:tracePt t="29180" x="6223000" y="2755900"/>
          <p14:tracePt t="29195" x="6210300" y="2762250"/>
          <p14:tracePt t="29213" x="6203950" y="2762250"/>
          <p14:tracePt t="29228" x="6178550" y="2768600"/>
          <p14:tracePt t="29230" x="6159500" y="2768600"/>
          <p14:tracePt t="29247" x="6096000" y="2768600"/>
          <p14:tracePt t="29264" x="6038850" y="2762250"/>
          <p14:tracePt t="29279" x="5956300" y="2736850"/>
          <p14:tracePt t="29295" x="5892800" y="2711450"/>
          <p14:tracePt t="29315" x="5835650" y="2686050"/>
          <p14:tracePt t="29329" x="5765800" y="2654300"/>
          <p14:tracePt t="29348" x="5727700" y="2622550"/>
          <p14:tracePt t="29362" x="5695950" y="2609850"/>
          <p14:tracePt t="29381" x="5683250" y="2603500"/>
          <p14:tracePt t="29395" x="5676900" y="2597150"/>
          <p14:tracePt t="29456" x="5676900" y="2590800"/>
          <p14:tracePt t="29466" x="5664200" y="2590800"/>
          <p14:tracePt t="29472" x="5664200" y="2584450"/>
          <p14:tracePt t="29481" x="5651500" y="2578100"/>
          <p14:tracePt t="29496" x="5645150" y="2571750"/>
          <p14:tracePt t="29514" x="5638800" y="2565400"/>
          <p14:tracePt t="29529" x="5632450" y="2552700"/>
          <p14:tracePt t="29547" x="5626100" y="2546350"/>
          <p14:tracePt t="29564" x="5613400" y="2540000"/>
          <p14:tracePt t="29579" x="5600700" y="2527300"/>
          <p14:tracePt t="29599" x="5581650" y="2520950"/>
          <p14:tracePt t="29615" x="5568950" y="2520950"/>
          <p14:tracePt t="29628" x="5568950" y="2514600"/>
          <p14:tracePt t="29630" x="5562600" y="2514600"/>
          <p14:tracePt t="29649" x="5549900" y="2508250"/>
          <p14:tracePt t="29666" x="5537200" y="2508250"/>
          <p14:tracePt t="29680" x="5524500" y="2501900"/>
          <p14:tracePt t="29696" x="5499100" y="2495550"/>
          <p14:tracePt t="29714" x="5486400" y="2489200"/>
          <p14:tracePt t="29999" x="5480050" y="2489200"/>
          <p14:tracePt t="30066" x="5480050" y="2482850"/>
          <p14:tracePt t="30198" x="5480050" y="2476500"/>
          <p14:tracePt t="30408" x="5486400" y="2476500"/>
          <p14:tracePt t="30415" x="5492750" y="2476500"/>
          <p14:tracePt t="30424" x="5499100" y="2476500"/>
          <p14:tracePt t="30432" x="5505450" y="2476500"/>
          <p14:tracePt t="30450" x="5518150" y="2482850"/>
          <p14:tracePt t="30463" x="5549900" y="2482850"/>
          <p14:tracePt t="30480" x="5588000" y="2482850"/>
          <p14:tracePt t="30495" x="5657850" y="2495550"/>
          <p14:tracePt t="30513" x="5715000" y="2501900"/>
          <p14:tracePt t="30530" x="5765800" y="2508250"/>
          <p14:tracePt t="30547" x="5816600" y="2508250"/>
          <p14:tracePt t="30565" x="5854700" y="2508250"/>
          <p14:tracePt t="30580" x="5899150" y="2520950"/>
          <p14:tracePt t="30597" x="5969000" y="2533650"/>
          <p14:tracePt t="30599" x="6000750" y="2546350"/>
          <p14:tracePt t="30612" x="6032500" y="2546350"/>
          <p14:tracePt t="30617" x="6051550" y="2546350"/>
          <p14:tracePt t="30632" x="6089650" y="2559050"/>
          <p14:tracePt t="30649" x="6115050" y="2565400"/>
          <p14:tracePt t="30665" x="6159500" y="2571750"/>
          <p14:tracePt t="30681" x="6197600" y="2578100"/>
          <p14:tracePt t="30696" x="6235700" y="2584450"/>
          <p14:tracePt t="30729" x="6254750" y="2584450"/>
          <p14:tracePt t="30767" x="6267450" y="2584450"/>
          <p14:tracePt t="30780" x="6292850" y="2584450"/>
          <p14:tracePt t="30796" x="6330950" y="2590800"/>
          <p14:tracePt t="30816" x="6381750" y="2597150"/>
          <p14:tracePt t="30830" x="6413500" y="2603500"/>
          <p14:tracePt t="30847" x="6426200" y="2603500"/>
          <p14:tracePt t="30864" x="6438900" y="2603500"/>
          <p14:tracePt t="30881" x="6470650" y="2603500"/>
          <p14:tracePt t="30898" x="6502400" y="2603500"/>
          <p14:tracePt t="30915" x="6515100" y="2603500"/>
          <p14:tracePt t="30946" x="6521450" y="2603500"/>
          <p14:tracePt t="31479" x="6521450" y="2597150"/>
          <p14:tracePt t="31623" x="6534150" y="2597150"/>
          <p14:tracePt t="31631" x="6572250" y="2597150"/>
          <p14:tracePt t="31638" x="6642100" y="2597150"/>
          <p14:tracePt t="31648" x="6692900" y="2597150"/>
          <p14:tracePt t="31664" x="6781800" y="2603500"/>
          <p14:tracePt t="31680" x="6851650" y="2609850"/>
          <p14:tracePt t="31696" x="6889750" y="2616200"/>
          <p14:tracePt t="31715" x="6896100" y="2616200"/>
          <p14:tracePt t="31767" x="6934200" y="2616200"/>
          <p14:tracePt t="31775" x="6991350" y="2628900"/>
          <p14:tracePt t="31782" x="7061200" y="2635250"/>
          <p14:tracePt t="31797" x="7112000" y="2654300"/>
          <p14:tracePt t="31812" x="7200900" y="2686050"/>
          <p14:tracePt t="31816" x="7251700" y="2692400"/>
          <p14:tracePt t="31830" x="7327900" y="2705100"/>
          <p14:tracePt t="31847" x="7340600" y="2705100"/>
          <p14:tracePt t="32073" x="7346950" y="2705100"/>
          <p14:tracePt t="32089" x="7353300" y="2705100"/>
          <p14:tracePt t="32254" x="7359650" y="2705100"/>
          <p14:tracePt t="32271" x="7372350" y="2705100"/>
          <p14:tracePt t="32282" x="7391400" y="2705100"/>
          <p14:tracePt t="32297" x="7410450" y="2698750"/>
          <p14:tracePt t="32313" x="7435850" y="2692400"/>
          <p14:tracePt t="32330" x="7461250" y="2686050"/>
          <p14:tracePt t="32345" x="7486650" y="2686050"/>
          <p14:tracePt t="32364" x="7505700" y="2673350"/>
          <p14:tracePt t="32379" x="7531100" y="2673350"/>
          <p14:tracePt t="32397" x="7556500" y="2667000"/>
          <p14:tracePt t="32414" x="7632700" y="2654300"/>
          <p14:tracePt t="32430" x="7651750" y="2647950"/>
          <p14:tracePt t="32434" x="7670800" y="2647950"/>
          <p14:tracePt t="32449" x="7727950" y="2635250"/>
          <p14:tracePt t="32464" x="7753350" y="2635250"/>
          <p14:tracePt t="32481" x="7766050" y="2628900"/>
          <p14:tracePt t="32496" x="7785100" y="2628900"/>
          <p14:tracePt t="32514" x="7797800" y="2622550"/>
          <p14:tracePt t="32530" x="7823200" y="2616200"/>
          <p14:tracePt t="32545" x="7899400" y="2609850"/>
          <p14:tracePt t="32565" x="7950200" y="2590800"/>
          <p14:tracePt t="32580" x="7988300" y="2584450"/>
          <p14:tracePt t="32585" x="7994650" y="2584450"/>
          <p14:tracePt t="32597" x="8013700" y="2578100"/>
          <p14:tracePt t="32612" x="8026400" y="2571750"/>
          <p14:tracePt t="32615" x="8032750" y="2571750"/>
          <p14:tracePt t="32641" x="8058150" y="2565400"/>
          <p14:tracePt t="32650" x="8064500" y="2559050"/>
          <p14:tracePt t="32664" x="8096250" y="2552700"/>
          <p14:tracePt t="32679" x="8115300" y="2546350"/>
          <p14:tracePt t="32698" x="8134350" y="2540000"/>
          <p14:tracePt t="32713" x="8153400" y="2540000"/>
          <p14:tracePt t="32746" x="8159750" y="2533650"/>
          <p14:tracePt t="33016" x="8159750" y="2527300"/>
          <p14:tracePt t="33057" x="8153400" y="2527300"/>
          <p14:tracePt t="33350" x="8147050" y="2527300"/>
          <p14:tracePt t="33464" x="8140700" y="2527300"/>
          <p14:tracePt t="33761" x="8128000" y="2527300"/>
          <p14:tracePt t="33863" x="8128000" y="2520950"/>
          <p14:tracePt t="33871" x="8121650" y="2520950"/>
          <p14:tracePt t="34199" x="8115300" y="2520950"/>
          <p14:tracePt t="34329" x="8108950" y="2520950"/>
          <p14:tracePt t="34633" x="8102600" y="2520950"/>
          <p14:tracePt t="34698" x="8096250" y="2520950"/>
          <p14:tracePt t="35039" x="8089900" y="2520950"/>
          <p14:tracePt t="35081" x="8089900" y="2514600"/>
          <p14:tracePt t="35377" x="8083550" y="2514600"/>
          <p14:tracePt t="35416" x="8077200" y="2514600"/>
          <p14:tracePt t="35424" x="8070850" y="2514600"/>
          <p14:tracePt t="35704" x="8064500" y="2514600"/>
          <p14:tracePt t="36015" x="8058150" y="2514600"/>
          <p14:tracePt t="36048" x="8051800" y="2508250"/>
          <p14:tracePt t="36335" x="8039100" y="2508250"/>
          <p14:tracePt t="36623" x="8032750" y="2508250"/>
          <p14:tracePt t="36688" x="8020050" y="2508250"/>
          <p14:tracePt t="37022" x="8013700" y="2508250"/>
          <p14:tracePt t="37030" x="8013700" y="2501900"/>
          <p14:tracePt t="37126" x="8007350" y="2501900"/>
          <p14:tracePt t="37336" x="8007350" y="2495550"/>
          <p14:tracePt t="37360" x="8001000" y="2495550"/>
          <p14:tracePt t="37608" x="7994650" y="2495550"/>
          <p14:tracePt t="37648" x="7988300" y="2495550"/>
          <p14:tracePt t="38038" x="7981950" y="2495550"/>
          <p14:tracePt t="38048" x="7975600" y="2495550"/>
          <p14:tracePt t="38055" x="7975600" y="2489200"/>
          <p14:tracePt t="38318" x="7969250" y="2489200"/>
          <p14:tracePt t="38351" x="7956550" y="2489200"/>
          <p14:tracePt t="38672" x="7950200" y="2489200"/>
          <p14:tracePt t="39086" x="7943850" y="2489200"/>
          <p14:tracePt t="39123" x="7937500" y="2489200"/>
          <p14:tracePt t="39473" x="7931150" y="2489200"/>
          <p14:tracePt t="39528" x="7931150" y="2482850"/>
          <p14:tracePt t="39903" x="7918450" y="2482850"/>
          <p14:tracePt t="39967" x="7912100" y="2482850"/>
          <p14:tracePt t="40232" x="7899400" y="2482850"/>
          <p14:tracePt t="40289" x="7893050" y="2482850"/>
          <p14:tracePt t="40550" x="7893050" y="2476500"/>
          <p14:tracePt t="40575" x="7886700" y="2476500"/>
          <p14:tracePt t="40887" x="7880350" y="2470150"/>
          <p14:tracePt t="41000" x="7874000" y="2470150"/>
          <p14:tracePt t="41400" x="7867650" y="2470150"/>
          <p14:tracePt t="41456" x="7861300" y="2470150"/>
          <p14:tracePt t="41830" x="7854950" y="2470150"/>
          <p14:tracePt t="41855" x="7848600" y="2470150"/>
          <p14:tracePt t="41886" x="7848600" y="2463800"/>
          <p14:tracePt t="42268" x="7842250" y="2463800"/>
          <p14:tracePt t="42536" x="7835900" y="2457450"/>
          <p14:tracePt t="42545" x="7829550" y="2457450"/>
          <p14:tracePt t="42569" x="7823200" y="2457450"/>
          <p14:tracePt t="42863" x="7810500" y="2457450"/>
          <p14:tracePt t="43215" x="7804150" y="2457450"/>
          <p14:tracePt t="43240" x="7804150" y="2451100"/>
          <p14:tracePt t="43282" x="7797800" y="2451100"/>
          <p14:tracePt t="43615" x="7791450" y="2451100"/>
          <p14:tracePt t="43911" x="7791450" y="2444750"/>
          <p14:tracePt t="43936" x="7785100" y="2438400"/>
          <p14:tracePt t="44399" x="7778750" y="2438400"/>
          <p14:tracePt t="44768" x="7766050" y="2438400"/>
          <p14:tracePt t="44777" x="7766050" y="2432050"/>
          <p14:tracePt t="44856" x="7759700" y="2432050"/>
          <p14:tracePt t="45082" x="7759700" y="2425700"/>
          <p14:tracePt t="45224" x="7753350" y="2425700"/>
          <p14:tracePt t="45537" x="7747000" y="2419350"/>
          <p14:tracePt t="45833" x="7734300" y="2419350"/>
          <p14:tracePt t="46280" x="7727950" y="2419350"/>
          <p14:tracePt t="46450" x="7721600" y="2419350"/>
          <p14:tracePt t="46601" x="7715250" y="2419350"/>
          <p14:tracePt t="46847" x="7708900" y="2419350"/>
          <p14:tracePt t="46874" x="7702550" y="2419350"/>
          <p14:tracePt t="47183" x="7696200" y="2419350"/>
          <p14:tracePt t="47224" x="7689850" y="2419350"/>
          <p14:tracePt t="47233" x="7689850" y="2413000"/>
          <p14:tracePt t="47529" x="7683500" y="2413000"/>
          <p14:tracePt t="48022" x="7677150" y="2413000"/>
          <p14:tracePt t="48384" x="7664450" y="2413000"/>
          <p14:tracePt t="48583" x="7664450" y="2406650"/>
          <p14:tracePt t="48656" x="7664450" y="2400300"/>
          <p14:tracePt t="48974" x="7658100" y="2400300"/>
          <p14:tracePt t="49047" x="7651750" y="2400300"/>
          <p14:tracePt t="49537" x="7645400" y="2400300"/>
          <p14:tracePt t="49592" x="7639050" y="2400300"/>
          <p14:tracePt t="49863" x="7620000" y="2400300"/>
          <p14:tracePt t="50158" x="7613650" y="2400300"/>
          <p14:tracePt t="50177" x="7613650" y="2393950"/>
          <p14:tracePt t="50311" x="7607300" y="2393950"/>
          <p14:tracePt t="50592" x="7607300" y="2387600"/>
          <p14:tracePt t="50839" x="7600950" y="2387600"/>
          <p14:tracePt t="50896" x="7594600" y="2387600"/>
          <p14:tracePt t="50916" x="7594600" y="2381250"/>
          <p14:tracePt t="51174" x="7588250" y="2374900"/>
          <p14:tracePt t="51664" x="7581900" y="2374900"/>
          <p14:tracePt t="51870" x="7575550" y="2374900"/>
          <p14:tracePt t="51951" x="7569200" y="2374900"/>
          <p14:tracePt t="52262" x="7562850" y="2374900"/>
          <p14:tracePt t="52312" x="7562850" y="2368550"/>
          <p14:tracePt t="52552" x="7556500" y="2368550"/>
          <p14:tracePt t="52584" x="7550150" y="2362200"/>
          <p14:tracePt t="52886" x="7543800" y="2362200"/>
          <p14:tracePt t="52895" x="7537450" y="2355850"/>
          <p14:tracePt t="53278" x="7537450" y="2349500"/>
          <p14:tracePt t="53311" x="7531100" y="2349500"/>
          <p14:tracePt t="53650" x="7524750" y="2349500"/>
          <p14:tracePt t="53673" x="7512050" y="2349500"/>
          <p14:tracePt t="53952" x="7505700" y="2349500"/>
          <p14:tracePt t="53982" x="7499350" y="2349500"/>
          <p14:tracePt t="54278" x="7493000" y="2349500"/>
          <p14:tracePt t="54407" x="7493000" y="2343150"/>
          <p14:tracePt t="54769" x="7486650" y="2343150"/>
          <p14:tracePt t="54815" x="7473950" y="2343150"/>
          <p14:tracePt t="55095" x="7473950" y="2336800"/>
          <p14:tracePt t="55111" x="7473950" y="2330450"/>
          <p14:tracePt t="55143" x="7467600" y="2330450"/>
          <p14:tracePt t="55456" x="7454900" y="2330450"/>
          <p14:tracePt t="55744" x="7442200" y="2330450"/>
          <p14:tracePt t="56062" x="7435850" y="2330450"/>
          <p14:tracePt t="56088" x="7429500" y="2330450"/>
          <p14:tracePt t="56127" x="7429500" y="2324100"/>
          <p14:tracePt t="56367" x="7423150" y="2324100"/>
          <p14:tracePt t="56376" x="7416800" y="2324100"/>
          <p14:tracePt t="56744" x="7404100" y="2324100"/>
          <p14:tracePt t="57040" x="7397750" y="2324100"/>
          <p14:tracePt t="57072" x="7391400" y="2324100"/>
          <p14:tracePt t="57280" x="7385050" y="2324100"/>
          <p14:tracePt t="57416" x="7378700" y="2324100"/>
          <p14:tracePt t="57785" x="7366000" y="2324100"/>
          <p14:tracePt t="58112" x="7359650" y="2324100"/>
          <p14:tracePt t="58128" x="7359650" y="2317750"/>
          <p14:tracePt t="58496" x="7353300" y="2317750"/>
          <p14:tracePt t="58569" x="7346950" y="2317750"/>
          <p14:tracePt t="58887" x="7340600" y="2317750"/>
          <p14:tracePt t="58945" x="7334250" y="2311400"/>
          <p14:tracePt t="59255" x="7334250" y="2305050"/>
          <p14:tracePt t="59263" x="7327900" y="2305050"/>
          <p14:tracePt t="59278" x="7321550" y="2305050"/>
          <p14:tracePt t="59583" x="7315200" y="2305050"/>
          <p14:tracePt t="59672" x="7308850" y="2305050"/>
          <p14:tracePt t="59927" x="7302500" y="2305050"/>
          <p14:tracePt t="59943" x="7302500" y="2298700"/>
          <p14:tracePt t="59958" x="7296150" y="2298700"/>
          <p14:tracePt t="60335" x="7289800" y="2298700"/>
        </p14:tracePtLst>
      </p14:laserTraceLst>
    </p:ext>
  </p:extLs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Greedy Set Cover Algorithm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96156"/>
            <a:ext cx="6562725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3657600"/>
            <a:ext cx="3181350" cy="241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4257675"/>
            <a:ext cx="434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 other words, pick the subset S</a:t>
            </a:r>
            <a:r>
              <a:rPr lang="en-US" sz="2400" baseline="-25000" dirty="0"/>
              <a:t>i</a:t>
            </a:r>
            <a:r>
              <a:rPr lang="en-US" sz="2400" dirty="0"/>
              <a:t> that covers the most uncovered elements of X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376CE49-0B2E-4362-8771-D69123B0684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194440" y="3981600"/>
              <a:ext cx="2494080" cy="19731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376CE49-0B2E-4362-8771-D69123B068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78600" y="3918240"/>
                <a:ext cx="2519280" cy="204588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7682E22-D960-4F0B-838D-C703BAFDF7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606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473"/>
    </mc:Choice>
    <mc:Fallback>
      <p:transition spd="slow" advTm="270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" x="7277100" y="2298700"/>
          <p14:tracePt t="37" x="7270750" y="2298700"/>
          <p14:tracePt t="122" x="7270750" y="2292350"/>
          <p14:tracePt t="313" x="7264400" y="2292350"/>
          <p14:tracePt t="787" x="7258050" y="2292350"/>
          <p14:tracePt t="857" x="7251700" y="2292350"/>
          <p14:tracePt t="1105" x="7245350" y="2286000"/>
          <p14:tracePt t="1192" x="7245350" y="2279650"/>
          <p14:tracePt t="1489" x="7239000" y="2279650"/>
          <p14:tracePt t="1506" x="7226300" y="2279650"/>
          <p14:tracePt t="1529" x="7226300" y="2273300"/>
          <p14:tracePt t="2016" x="7219950" y="2273300"/>
          <p14:tracePt t="2344" x="7213600" y="2273300"/>
          <p14:tracePt t="2369" x="7207250" y="2273300"/>
          <p14:tracePt t="2449" x="7207250" y="2266950"/>
          <p14:tracePt t="2704" x="7200900" y="2266950"/>
          <p14:tracePt t="2776" x="7194550" y="2266950"/>
          <p14:tracePt t="3041" x="7188200" y="2260600"/>
          <p14:tracePt t="3171" x="7188200" y="2254250"/>
          <p14:tracePt t="3425" x="7181850" y="2254250"/>
          <p14:tracePt t="3434" x="7175500" y="2254250"/>
          <p14:tracePt t="3704" x="7169150" y="2254250"/>
          <p14:tracePt t="3712" x="7162800" y="2254250"/>
          <p14:tracePt t="4049" x="7162800" y="2247900"/>
          <p14:tracePt t="4090" x="7156450" y="2247900"/>
          <p14:tracePt t="4371" x="7156450" y="2241550"/>
          <p14:tracePt t="4513" x="7150100" y="2241550"/>
          <p14:tracePt t="5008" x="7143750" y="2241550"/>
          <p14:tracePt t="5018" x="7131050" y="2241550"/>
          <p14:tracePt t="5393" x="7124700" y="2241550"/>
          <p14:tracePt t="5425" x="7124700" y="2235200"/>
          <p14:tracePt t="5656" x="7118350" y="2235200"/>
          <p14:tracePt t="5716" x="7112000" y="2235200"/>
          <p14:tracePt t="5971" x="7105650" y="2235200"/>
          <p14:tracePt t="6296" x="7092950" y="2235200"/>
          <p14:tracePt t="6336" x="7092950" y="2228850"/>
          <p14:tracePt t="16706" x="7061200" y="2184400"/>
          <p14:tracePt t="16713" x="6997700" y="2133600"/>
          <p14:tracePt t="16724" x="6953250" y="2095500"/>
          <p14:tracePt t="16739" x="6870700" y="2012950"/>
          <p14:tracePt t="16756" x="6813550" y="1943100"/>
          <p14:tracePt t="16771" x="6743700" y="1866900"/>
          <p14:tracePt t="16790" x="6692900" y="1822450"/>
          <p14:tracePt t="16806" x="6686550" y="1803400"/>
          <p14:tracePt t="16821" x="6661150" y="1771650"/>
          <p14:tracePt t="16842" x="6642100" y="1739900"/>
          <p14:tracePt t="16858" x="6597650" y="1708150"/>
          <p14:tracePt t="16875" x="6521450" y="1682750"/>
          <p14:tracePt t="16890" x="6483350" y="1670050"/>
          <p14:tracePt t="16903" x="6445250" y="1651000"/>
          <p14:tracePt t="16922" x="6413500" y="1644650"/>
          <p14:tracePt t="16938" x="6394450" y="1638300"/>
          <p14:tracePt t="16954" x="6356350" y="1638300"/>
          <p14:tracePt t="16973" x="6299200" y="1631950"/>
          <p14:tracePt t="16990" x="6242050" y="1631950"/>
          <p14:tracePt t="17004" x="6178550" y="1638300"/>
          <p14:tracePt t="17022" x="6096000" y="1651000"/>
          <p14:tracePt t="17038" x="5988050" y="1670050"/>
          <p14:tracePt t="17056" x="5835650" y="1701800"/>
          <p14:tracePt t="17071" x="5778500" y="1708150"/>
          <p14:tracePt t="17072" x="5721350" y="1720850"/>
          <p14:tracePt t="17090" x="5619750" y="1733550"/>
          <p14:tracePt t="17106" x="5518150" y="1746250"/>
          <p14:tracePt t="17123" x="5378450" y="1765300"/>
          <p14:tracePt t="17139" x="5226050" y="1784350"/>
          <p14:tracePt t="17157" x="5016500" y="1784350"/>
          <p14:tracePt t="17171" x="4813300" y="1790700"/>
          <p14:tracePt t="17189" x="4540250" y="1797050"/>
          <p14:tracePt t="17204" x="4330700" y="1790700"/>
          <p14:tracePt t="17222" x="4064000" y="1765300"/>
          <p14:tracePt t="17237" x="3873500" y="1746250"/>
          <p14:tracePt t="17239" x="3810000" y="1739900"/>
          <p14:tracePt t="17258" x="3651250" y="1720850"/>
          <p14:tracePt t="17275" x="3581400" y="1708150"/>
          <p14:tracePt t="17290" x="3492500" y="1689100"/>
          <p14:tracePt t="17306" x="3422650" y="1663700"/>
          <p14:tracePt t="17322" x="3302000" y="1638300"/>
          <p14:tracePt t="17337" x="3168650" y="1612900"/>
          <p14:tracePt t="17355" x="3041650" y="1574800"/>
          <p14:tracePt t="17372" x="2927350" y="1562100"/>
          <p14:tracePt t="17388" x="2838450" y="1555750"/>
          <p14:tracePt t="17405" x="2794000" y="1555750"/>
          <p14:tracePt t="17420" x="2749550" y="1555750"/>
          <p14:tracePt t="17441" x="2730500" y="1555750"/>
          <p14:tracePt t="17456" x="2698750" y="1555750"/>
          <p14:tracePt t="17474" x="2667000" y="1555750"/>
          <p14:tracePt t="17490" x="2641600" y="1555750"/>
          <p14:tracePt t="17506" x="2622550" y="1555750"/>
          <p14:tracePt t="17521" x="2571750" y="1555750"/>
          <p14:tracePt t="17540" x="2482850" y="1555750"/>
          <p14:tracePt t="17554" x="2406650" y="1549400"/>
          <p14:tracePt t="17573" x="2343150" y="1549400"/>
          <p14:tracePt t="17588" x="2292350" y="1543050"/>
          <p14:tracePt t="17607" x="2247900" y="1543050"/>
          <p14:tracePt t="17623" x="2209800" y="1543050"/>
          <p14:tracePt t="17637" x="2203450" y="1543050"/>
          <p14:tracePt t="17896" x="2197100" y="1543050"/>
          <p14:tracePt t="17911" x="2190750" y="1543050"/>
          <p14:tracePt t="18058" x="2203450" y="1543050"/>
          <p14:tracePt t="18066" x="2241550" y="1543050"/>
          <p14:tracePt t="18076" x="2279650" y="1543050"/>
          <p14:tracePt t="18090" x="2368550" y="1543050"/>
          <p14:tracePt t="18106" x="2425700" y="1549400"/>
          <p14:tracePt t="18121" x="2438400" y="1555750"/>
          <p14:tracePt t="18225" x="2444750" y="1555750"/>
          <p14:tracePt t="18416" x="2444750" y="1562100"/>
          <p14:tracePt t="18424" x="2444750" y="1568450"/>
          <p14:tracePt t="18433" x="2432050" y="1593850"/>
          <p14:tracePt t="18440" x="2432050" y="1612900"/>
          <p14:tracePt t="18456" x="2419350" y="1625600"/>
          <p14:tracePt t="18473" x="2406650" y="1644650"/>
          <p14:tracePt t="18489" x="2393950" y="1651000"/>
          <p14:tracePt t="18650" x="2387600" y="1651000"/>
          <p14:tracePt t="18659" x="2362200" y="1651000"/>
          <p14:tracePt t="18666" x="2317750" y="1651000"/>
          <p14:tracePt t="18678" x="2286000" y="1651000"/>
          <p14:tracePt t="18690" x="2159000" y="1651000"/>
          <p14:tracePt t="18705" x="1993900" y="1638300"/>
          <p14:tracePt t="18721" x="1847850" y="1625600"/>
          <p14:tracePt t="18739" x="1714500" y="1619250"/>
          <p14:tracePt t="18755" x="1606550" y="1612900"/>
          <p14:tracePt t="18772" x="1511300" y="1612900"/>
          <p14:tracePt t="18787" x="1454150" y="1612900"/>
          <p14:tracePt t="18805" x="1422400" y="1612900"/>
          <p14:tracePt t="18821" x="1409700" y="1612900"/>
          <p14:tracePt t="18839" x="1397000" y="1612900"/>
          <p14:tracePt t="18854" x="1390650" y="1612900"/>
          <p14:tracePt t="18872" x="1384300" y="1606550"/>
          <p14:tracePt t="18889" x="1377950" y="1606550"/>
          <p14:tracePt t="18951" x="1365250" y="1606550"/>
          <p14:tracePt t="18960" x="1352550" y="1600200"/>
          <p14:tracePt t="18968" x="1320800" y="1593850"/>
          <p14:tracePt t="18977" x="1308100" y="1587500"/>
          <p14:tracePt t="18989" x="1282700" y="1587500"/>
          <p14:tracePt t="19004" x="1225550" y="1587500"/>
          <p14:tracePt t="19022" x="1168400" y="1587500"/>
          <p14:tracePt t="19037" x="1117600" y="1587500"/>
          <p14:tracePt t="19056" x="1066800" y="1587500"/>
          <p14:tracePt t="19075" x="1035050" y="1587500"/>
          <p14:tracePt t="19098" x="1022350" y="1593850"/>
          <p14:tracePt t="19400" x="1009650" y="1600200"/>
          <p14:tracePt t="19408" x="996950" y="1606550"/>
          <p14:tracePt t="19416" x="990600" y="1606550"/>
          <p14:tracePt t="19424" x="984250" y="1612900"/>
          <p14:tracePt t="19439" x="977900" y="1619250"/>
          <p14:tracePt t="19454" x="965200" y="1619250"/>
          <p14:tracePt t="19456" x="965200" y="1625600"/>
          <p14:tracePt t="19731" x="958850" y="1625600"/>
          <p14:tracePt t="19752" x="952500" y="1625600"/>
          <p14:tracePt t="20032" x="946150" y="1625600"/>
          <p14:tracePt t="20042" x="946150" y="1619250"/>
          <p14:tracePt t="20324" x="939800" y="1619250"/>
          <p14:tracePt t="20336" x="939800" y="1612900"/>
          <p14:tracePt t="20594" x="927100" y="1612900"/>
          <p14:tracePt t="20602" x="927100" y="1606550"/>
          <p14:tracePt t="20608" x="920750" y="1606550"/>
          <p14:tracePt t="20992" x="914400" y="1600200"/>
          <p14:tracePt t="21177" x="908050" y="1600200"/>
          <p14:tracePt t="21288" x="901700" y="1593850"/>
          <p14:tracePt t="21657" x="895350" y="1593850"/>
          <p14:tracePt t="21665" x="895350" y="1587500"/>
          <p14:tracePt t="21984" x="889000" y="1587500"/>
          <p14:tracePt t="22074" x="876300" y="1581150"/>
          <p14:tracePt t="22224" x="901700" y="1581150"/>
          <p14:tracePt t="22233" x="939800" y="1587500"/>
          <p14:tracePt t="22241" x="1003300" y="1587500"/>
          <p14:tracePt t="22258" x="1104900" y="1600200"/>
          <p14:tracePt t="22274" x="1200150" y="1606550"/>
          <p14:tracePt t="22292" x="1301750" y="1612900"/>
          <p14:tracePt t="22306" x="1397000" y="1625600"/>
          <p14:tracePt t="22322" x="1466850" y="1625600"/>
          <p14:tracePt t="22340" x="1504950" y="1625600"/>
          <p14:tracePt t="22354" x="1543050" y="1625600"/>
          <p14:tracePt t="22374" x="1581150" y="1625600"/>
          <p14:tracePt t="22389" x="1657350" y="1606550"/>
          <p14:tracePt t="22405" x="1746250" y="1593850"/>
          <p14:tracePt t="22421" x="1885950" y="1581150"/>
          <p14:tracePt t="22439" x="1987550" y="1574800"/>
          <p14:tracePt t="22454" x="2006600" y="1574800"/>
          <p14:tracePt t="22457" x="2012950" y="1574800"/>
          <p14:tracePt t="22472" x="2025650" y="1574800"/>
          <p14:tracePt t="22489" x="2044700" y="1574800"/>
          <p14:tracePt t="22505" x="2070100" y="1574800"/>
          <p14:tracePt t="22521" x="2101850" y="1574800"/>
          <p14:tracePt t="22539" x="2127250" y="1568450"/>
          <p14:tracePt t="22554" x="2159000" y="1568450"/>
          <p14:tracePt t="22573" x="2178050" y="1568450"/>
          <p14:tracePt t="22589" x="2203450" y="1562100"/>
          <p14:tracePt t="22605" x="2247900" y="1562100"/>
          <p14:tracePt t="22623" x="2266950" y="1562100"/>
          <p14:tracePt t="22642" x="2305050" y="1562100"/>
          <p14:tracePt t="22667" x="2311400" y="1562100"/>
          <p14:tracePt t="22817" x="2317750" y="1562100"/>
          <p14:tracePt t="22956" x="2317750" y="1555750"/>
          <p14:tracePt t="23360" x="2317750" y="1549400"/>
          <p14:tracePt t="23368" x="2311400" y="1549400"/>
          <p14:tracePt t="23672" x="2305050" y="1549400"/>
          <p14:tracePt t="23713" x="2305050" y="1543050"/>
          <p14:tracePt t="23762" x="2305050" y="1536700"/>
          <p14:tracePt t="24073" x="2292350" y="1536700"/>
          <p14:tracePt t="24080" x="2279650" y="1555750"/>
          <p14:tracePt t="24089" x="2228850" y="1612900"/>
          <p14:tracePt t="24105" x="2171700" y="1657350"/>
          <p14:tracePt t="24121" x="2133600" y="1689100"/>
          <p14:tracePt t="24138" x="2101850" y="1727200"/>
          <p14:tracePt t="24156" x="2070100" y="1739900"/>
          <p14:tracePt t="24171" x="2044700" y="1765300"/>
          <p14:tracePt t="24189" x="2032000" y="1778000"/>
          <p14:tracePt t="24204" x="2006600" y="1797050"/>
          <p14:tracePt t="24222" x="1968500" y="1809750"/>
          <p14:tracePt t="24240" x="1873250" y="1841500"/>
          <p14:tracePt t="24256" x="1835150" y="1854200"/>
          <p14:tracePt t="24272" x="1714500" y="1879600"/>
          <p14:tracePt t="24288" x="1638300" y="1885950"/>
          <p14:tracePt t="24304" x="1612900" y="1892300"/>
          <p14:tracePt t="24322" x="1574800" y="1898650"/>
          <p14:tracePt t="24338" x="1549400" y="1898650"/>
          <p14:tracePt t="24357" x="1517650" y="1898650"/>
          <p14:tracePt t="24372" x="1498600" y="1898650"/>
          <p14:tracePt t="24390" x="1460500" y="1898650"/>
          <p14:tracePt t="24404" x="1428750" y="1898650"/>
          <p14:tracePt t="24422" x="1358900" y="1898650"/>
          <p14:tracePt t="24438" x="1308100" y="1898650"/>
          <p14:tracePt t="24456" x="1238250" y="1898650"/>
          <p14:tracePt t="24474" x="1231900" y="1898650"/>
          <p14:tracePt t="24489" x="1231900" y="1892300"/>
          <p14:tracePt t="24553" x="1219200" y="1892300"/>
          <p14:tracePt t="24561" x="1200150" y="1905000"/>
          <p14:tracePt t="24574" x="1187450" y="1911350"/>
          <p14:tracePt t="24588" x="1162050" y="1930400"/>
          <p14:tracePt t="24609" x="1130300" y="1949450"/>
          <p14:tracePt t="24621" x="1123950" y="1962150"/>
          <p14:tracePt t="24640" x="1117600" y="1968500"/>
          <p14:tracePt t="24655" x="1104900" y="1974850"/>
          <p14:tracePt t="24672" x="1104900" y="1981200"/>
          <p14:tracePt t="24706" x="1092200" y="1981200"/>
          <p14:tracePt t="24723" x="1079500" y="1993900"/>
          <p14:tracePt t="24738" x="1054100" y="2006600"/>
          <p14:tracePt t="24756" x="1028700" y="2006600"/>
          <p14:tracePt t="24771" x="1003300" y="2019300"/>
          <p14:tracePt t="24791" x="984250" y="2019300"/>
          <p14:tracePt t="24914" x="971550" y="2019300"/>
          <p14:tracePt t="24923" x="965200" y="2019300"/>
          <p14:tracePt t="24953" x="958850" y="2019300"/>
          <p14:tracePt t="24986" x="958850" y="2025650"/>
          <p14:tracePt t="25283" x="952500" y="2025650"/>
          <p14:tracePt t="25291" x="946150" y="2025650"/>
          <p14:tracePt t="25602" x="939800" y="2025650"/>
          <p14:tracePt t="26169" x="933450" y="2025650"/>
          <p14:tracePt t="26475" x="952500" y="2025650"/>
          <p14:tracePt t="26480" x="1117600" y="2025650"/>
          <p14:tracePt t="26489" x="1308100" y="2025650"/>
          <p14:tracePt t="26504" x="1631950" y="2044700"/>
          <p14:tracePt t="26524" x="1835150" y="2051050"/>
          <p14:tracePt t="26538" x="2032000" y="2063750"/>
          <p14:tracePt t="26557" x="2146300" y="2063750"/>
          <p14:tracePt t="26572" x="2178050" y="2063750"/>
          <p14:tracePt t="26591" x="2184400" y="2063750"/>
          <p14:tracePt t="26922" x="2178050" y="2063750"/>
          <p14:tracePt t="27015" x="2171700" y="2063750"/>
          <p14:tracePt t="27226" x="2165350" y="2063750"/>
          <p14:tracePt t="27416" x="2152650" y="2063750"/>
          <p14:tracePt t="27508" x="2146300" y="2063750"/>
          <p14:tracePt t="27784" x="2139950" y="2063750"/>
          <p14:tracePt t="27792" x="2133600" y="2063750"/>
          <p14:tracePt t="28073" x="2127250" y="2063750"/>
          <p14:tracePt t="28161" x="2171700" y="2063750"/>
          <p14:tracePt t="28169" x="2286000" y="2095500"/>
          <p14:tracePt t="28178" x="2387600" y="2114550"/>
          <p14:tracePt t="28190" x="2540000" y="2152650"/>
          <p14:tracePt t="28205" x="2698750" y="2190750"/>
          <p14:tracePt t="28223" x="2825750" y="2222500"/>
          <p14:tracePt t="28241" x="2914650" y="2254250"/>
          <p14:tracePt t="28273" x="2921000" y="2254250"/>
          <p14:tracePt t="28675" x="2921000" y="2266950"/>
          <p14:tracePt t="28682" x="2921000" y="2292350"/>
          <p14:tracePt t="28688" x="2921000" y="2305050"/>
          <p14:tracePt t="28728" x="2914650" y="2305050"/>
          <p14:tracePt t="38643" x="2876550" y="2336800"/>
          <p14:tracePt t="38650" x="2838450" y="2381250"/>
          <p14:tracePt t="38662" x="2819400" y="2406650"/>
          <p14:tracePt t="38674" x="2800350" y="2463800"/>
          <p14:tracePt t="38690" x="2781300" y="2501900"/>
          <p14:tracePt t="38707" x="2781300" y="2533650"/>
          <p14:tracePt t="38723" x="2774950" y="2552700"/>
          <p14:tracePt t="38740" x="2774950" y="2559050"/>
          <p14:tracePt t="38784" x="2774950" y="2565400"/>
          <p14:tracePt t="38800" x="2774950" y="2571750"/>
          <p14:tracePt t="38808" x="2794000" y="2571750"/>
          <p14:tracePt t="38824" x="2813050" y="2571750"/>
          <p14:tracePt t="38832" x="2819400" y="2571750"/>
          <p14:tracePt t="38841" x="2838450" y="2578100"/>
          <p14:tracePt t="38857" x="2876550" y="2578100"/>
          <p14:tracePt t="38872" x="2914650" y="2578100"/>
          <p14:tracePt t="38891" x="2971800" y="2590800"/>
          <p14:tracePt t="38906" x="2997200" y="2597150"/>
          <p14:tracePt t="39050" x="3048000" y="2609850"/>
          <p14:tracePt t="39059" x="3117850" y="2635250"/>
          <p14:tracePt t="39064" x="3251200" y="2679700"/>
          <p14:tracePt t="39075" x="3422650" y="2717800"/>
          <p14:tracePt t="39089" x="3530600" y="2762250"/>
          <p14:tracePt t="39108" x="3536950" y="2762250"/>
          <p14:tracePt t="39129" x="3543300" y="2768600"/>
          <p14:tracePt t="39145" x="3556000" y="2781300"/>
          <p14:tracePt t="39158" x="3556000" y="2787650"/>
          <p14:tracePt t="39173" x="3568700" y="2794000"/>
          <p14:tracePt t="39190" x="3581400" y="2794000"/>
          <p14:tracePt t="39206" x="3587750" y="2800350"/>
          <p14:tracePt t="39810" x="3575050" y="2800350"/>
          <p14:tracePt t="39819" x="3568700" y="2800350"/>
          <p14:tracePt t="40105" x="3556000" y="2806700"/>
          <p14:tracePt t="40504" x="3549650" y="2806700"/>
          <p14:tracePt t="40602" x="3543300" y="2806700"/>
          <p14:tracePt t="40618" x="3536950" y="2806700"/>
          <p14:tracePt t="41295" x="3530600" y="2806700"/>
          <p14:tracePt t="41345" x="3517900" y="2806700"/>
          <p14:tracePt t="41744" x="3511550" y="2806700"/>
          <p14:tracePt t="41752" x="3505200" y="2806700"/>
          <p14:tracePt t="42025" x="3492500" y="2806700"/>
          <p14:tracePt t="42336" x="3486150" y="2806700"/>
          <p14:tracePt t="42361" x="3479800" y="2806700"/>
          <p14:tracePt t="42553" x="3473450" y="2806700"/>
          <p14:tracePt t="42675" x="3467100" y="2813050"/>
          <p14:tracePt t="42697" x="3460750" y="2813050"/>
          <p14:tracePt t="43018" x="3454400" y="2813050"/>
          <p14:tracePt t="43368" x="3448050" y="2813050"/>
          <p14:tracePt t="43457" x="3429000" y="2813050"/>
          <p14:tracePt t="43464" x="3429000" y="2819400"/>
          <p14:tracePt t="43753" x="3422650" y="2819400"/>
          <p14:tracePt t="44034" x="3409950" y="2819400"/>
          <p14:tracePt t="44250" x="3403600" y="2819400"/>
          <p14:tracePt t="44393" x="3390900" y="2819400"/>
          <p14:tracePt t="44504" x="3384550" y="2819400"/>
          <p14:tracePt t="44705" x="3378200" y="2819400"/>
          <p14:tracePt t="45002" x="3365500" y="2819400"/>
          <p14:tracePt t="45008" x="3359150" y="2819400"/>
          <p14:tracePt t="45368" x="3340100" y="2819400"/>
          <p14:tracePt t="45649" x="3333750" y="2819400"/>
          <p14:tracePt t="45960" x="3321050" y="2819400"/>
          <p14:tracePt t="46033" x="3314700" y="2819400"/>
          <p14:tracePt t="46264" x="3308350" y="2819400"/>
          <p14:tracePt t="46282" x="3302000" y="2825750"/>
          <p14:tracePt t="46392" x="3295650" y="2825750"/>
          <p14:tracePt t="46665" x="3289300" y="2825750"/>
          <p14:tracePt t="47050" x="3276600" y="2825750"/>
          <p14:tracePt t="47416" x="3270250" y="2825750"/>
          <p14:tracePt t="47432" x="3263900" y="2832100"/>
          <p14:tracePt t="47722" x="3257550" y="2832100"/>
          <p14:tracePt t="47728" x="3251200" y="2832100"/>
          <p14:tracePt t="47994" x="3244850" y="2832100"/>
          <p14:tracePt t="48017" x="3225800" y="2838450"/>
          <p14:tracePt t="48027" x="3194050" y="2838450"/>
          <p14:tracePt t="48033" x="3175000" y="2844800"/>
          <p14:tracePt t="48044" x="3155950" y="2851150"/>
          <p14:tracePt t="48057" x="3130550" y="2863850"/>
          <p14:tracePt t="48075" x="3086100" y="2870200"/>
          <p14:tracePt t="48092" x="3060700" y="2882900"/>
          <p14:tracePt t="48110" x="3016250" y="2901950"/>
          <p14:tracePt t="48123" x="2990850" y="2914650"/>
          <p14:tracePt t="48142" x="2959100" y="2927350"/>
          <p14:tracePt t="48157" x="2940050" y="2940050"/>
          <p14:tracePt t="48178" x="2895600" y="2959100"/>
          <p14:tracePt t="48190" x="2889250" y="2971800"/>
          <p14:tracePt t="48194" x="2876550" y="2984500"/>
          <p14:tracePt t="48208" x="2838450" y="3003550"/>
          <p14:tracePt t="48225" x="2825750" y="3009900"/>
          <p14:tracePt t="48241" x="2825750" y="3016250"/>
          <p14:tracePt t="48511" x="2800350" y="3022600"/>
          <p14:tracePt t="48519" x="2743200" y="3048000"/>
          <p14:tracePt t="48527" x="2717800" y="3054350"/>
          <p14:tracePt t="48541" x="2679700" y="3060700"/>
          <p14:tracePt t="48557" x="2635250" y="3067050"/>
          <p14:tracePt t="48575" x="2546350" y="3073400"/>
          <p14:tracePt t="48590" x="2527300" y="3079750"/>
          <p14:tracePt t="48593" x="2520950" y="3079750"/>
          <p14:tracePt t="48611" x="2495550" y="3079750"/>
          <p14:tracePt t="48627" x="2489200" y="3079750"/>
          <p14:tracePt t="48843" x="2457450" y="3079750"/>
          <p14:tracePt t="48850" x="2419350" y="3073400"/>
          <p14:tracePt t="48860" x="2400300" y="3073400"/>
          <p14:tracePt t="48874" x="2374900" y="3060700"/>
          <p14:tracePt t="48894" x="2355850" y="3060700"/>
          <p14:tracePt t="48907" x="2336800" y="3048000"/>
          <p14:tracePt t="48930" x="2311400" y="3035300"/>
          <p14:tracePt t="49001" x="2305050" y="3028950"/>
          <p14:tracePt t="49011" x="2273300" y="3016250"/>
          <p14:tracePt t="49017" x="2222500" y="2990850"/>
          <p14:tracePt t="49027" x="2165350" y="2971800"/>
          <p14:tracePt t="49040" x="2127250" y="2952750"/>
          <p14:tracePt t="49058" x="2108200" y="2946400"/>
          <p14:tracePt t="49112" x="2095500" y="2946400"/>
          <p14:tracePt t="49120" x="2063750" y="2946400"/>
          <p14:tracePt t="49128" x="2032000" y="2946400"/>
          <p14:tracePt t="49143" x="2019300" y="2940050"/>
          <p14:tracePt t="49158" x="2006600" y="2940050"/>
          <p14:tracePt t="49360" x="2000250" y="2946400"/>
          <p14:tracePt t="49370" x="1993900" y="2959100"/>
          <p14:tracePt t="49384" x="1987550" y="2959100"/>
          <p14:tracePt t="58256" x="2000250" y="2978150"/>
          <p14:tracePt t="58263" x="2070100" y="3009900"/>
          <p14:tracePt t="58273" x="2139950" y="3028950"/>
          <p14:tracePt t="58281" x="2171700" y="3035300"/>
          <p14:tracePt t="58292" x="2209800" y="3054350"/>
          <p14:tracePt t="58308" x="2266950" y="3092450"/>
          <p14:tracePt t="58326" x="2330450" y="3136900"/>
          <p14:tracePt t="58343" x="2368550" y="3187700"/>
          <p14:tracePt t="58363" x="2451100" y="3257550"/>
          <p14:tracePt t="58375" x="2476500" y="3270250"/>
          <p14:tracePt t="58392" x="2527300" y="3314700"/>
          <p14:tracePt t="58408" x="2590800" y="3352800"/>
          <p14:tracePt t="58427" x="2654300" y="3378200"/>
          <p14:tracePt t="58442" x="2755900" y="3409950"/>
          <p14:tracePt t="58462" x="2851150" y="3448050"/>
          <p14:tracePt t="58475" x="2908300" y="3460750"/>
          <p14:tracePt t="58493" x="2921000" y="3460750"/>
          <p14:tracePt t="58508" x="2927350" y="3460750"/>
          <p14:tracePt t="58526" x="2940050" y="3460750"/>
          <p14:tracePt t="58542" x="2984500" y="3473450"/>
          <p14:tracePt t="58559" x="3060700" y="3511550"/>
          <p14:tracePt t="58579" x="3219450" y="3587750"/>
          <p14:tracePt t="58594" x="3365500" y="3651250"/>
          <p14:tracePt t="58611" x="3435350" y="3689350"/>
          <p14:tracePt t="58625" x="3498850" y="3721100"/>
          <p14:tracePt t="58644" x="3511550" y="3727450"/>
          <p14:tracePt t="58658" x="3517900" y="3727450"/>
          <p14:tracePt t="58818" x="3530600" y="3727450"/>
          <p14:tracePt t="58827" x="3536950" y="3727450"/>
          <p14:tracePt t="58843" x="3543300" y="3727450"/>
          <p14:tracePt t="59057" x="3543300" y="3708400"/>
          <p14:tracePt t="59066" x="3549650" y="3695700"/>
          <p14:tracePt t="59077" x="3556000" y="3683000"/>
          <p14:tracePt t="59091" x="3575050" y="3670300"/>
          <p14:tracePt t="59110" x="3587750" y="3657600"/>
          <p14:tracePt t="59125" x="3587750" y="3644900"/>
          <p14:tracePt t="59142" x="3587750" y="3638550"/>
          <p14:tracePt t="59176" x="3594100" y="3625850"/>
          <p14:tracePt t="59723" x="3562350" y="3625850"/>
          <p14:tracePt t="59729" x="3505200" y="3606800"/>
          <p14:tracePt t="59745" x="3384550" y="3568700"/>
          <p14:tracePt t="59761" x="3295650" y="3543300"/>
          <p14:tracePt t="59778" x="3187700" y="3524250"/>
          <p14:tracePt t="59792" x="3130550" y="3517900"/>
          <p14:tracePt t="59808" x="3092450" y="3511550"/>
          <p14:tracePt t="59827" x="3054350" y="3498850"/>
          <p14:tracePt t="59842" x="3016250" y="3498850"/>
          <p14:tracePt t="59861" x="2971800" y="3498850"/>
          <p14:tracePt t="59877" x="2940050" y="3498850"/>
          <p14:tracePt t="59894" x="2895600" y="3498850"/>
          <p14:tracePt t="59909" x="2838450" y="3492500"/>
          <p14:tracePt t="59926" x="2794000" y="3492500"/>
          <p14:tracePt t="59943" x="2749550" y="3479800"/>
          <p14:tracePt t="59960" x="2705100" y="3473450"/>
          <p14:tracePt t="59979" x="2679700" y="3467100"/>
          <p14:tracePt t="59994" x="2660650" y="3460750"/>
          <p14:tracePt t="60011" x="2628900" y="3454400"/>
          <p14:tracePt t="60025" x="2603500" y="3435350"/>
          <p14:tracePt t="60044" x="2571750" y="3416300"/>
          <p14:tracePt t="60058" x="2533650" y="3403600"/>
          <p14:tracePt t="60077" x="2482850" y="3390900"/>
          <p14:tracePt t="60092" x="2451100" y="3384550"/>
          <p14:tracePt t="60110" x="2413000" y="3371850"/>
          <p14:tracePt t="60126" x="2406650" y="3371850"/>
          <p14:tracePt t="60130" x="2393950" y="3371850"/>
          <p14:tracePt t="60171" x="2381250" y="3371850"/>
          <p14:tracePt t="60184" x="2381250" y="3365500"/>
          <p14:tracePt t="60201" x="2381250" y="3346450"/>
          <p14:tracePt t="60209" x="2374900" y="3340100"/>
          <p14:tracePt t="60226" x="2362200" y="3340100"/>
          <p14:tracePt t="60242" x="2355850" y="3340100"/>
          <p14:tracePt t="60320" x="2343150" y="3340100"/>
          <p14:tracePt t="60328" x="2336800" y="3340100"/>
          <p14:tracePt t="60354" x="2330450" y="3340100"/>
          <p14:tracePt t="60369" x="2324100" y="3340100"/>
          <p14:tracePt t="60378" x="2305050" y="3340100"/>
          <p14:tracePt t="60384" x="2298700" y="3340100"/>
          <p14:tracePt t="60395" x="2292350" y="3340100"/>
          <p14:tracePt t="60410" x="2266950" y="3340100"/>
          <p14:tracePt t="60426" x="2235200" y="3340100"/>
          <p14:tracePt t="60445" x="2197100" y="3333750"/>
          <p14:tracePt t="60458" x="2190750" y="3333750"/>
          <p14:tracePt t="60480" x="2178050" y="3333750"/>
          <p14:tracePt t="60491" x="2171700" y="3333750"/>
          <p14:tracePt t="60539" x="2165350" y="3333750"/>
          <p14:tracePt t="60546" x="2152650" y="3333750"/>
          <p14:tracePt t="60561" x="2133600" y="3333750"/>
          <p14:tracePt t="60577" x="2108200" y="3333750"/>
          <p14:tracePt t="60600" x="2095500" y="3333750"/>
          <p14:tracePt t="60608" x="2089150" y="3333750"/>
          <p14:tracePt t="60625" x="2076450" y="3333750"/>
          <p14:tracePt t="60643" x="2057400" y="3333750"/>
          <p14:tracePt t="60658" x="2038350" y="3333750"/>
          <p14:tracePt t="60768" x="2032000" y="3333750"/>
          <p14:tracePt t="60777" x="2012950" y="3333750"/>
          <p14:tracePt t="60784" x="1993900" y="3340100"/>
          <p14:tracePt t="60793" x="1981200" y="3340100"/>
          <p14:tracePt t="60808" x="1962150" y="3340100"/>
          <p14:tracePt t="60825" x="1949450" y="3340100"/>
          <p14:tracePt t="60858" x="1943100" y="3340100"/>
          <p14:tracePt t="60892" x="1943100" y="3346450"/>
          <p14:tracePt t="60909" x="1936750" y="3346450"/>
          <p14:tracePt t="73066" x="1962150" y="3340100"/>
          <p14:tracePt t="73073" x="1974850" y="3333750"/>
          <p14:tracePt t="73081" x="1981200" y="3333750"/>
          <p14:tracePt t="73113" x="1987550" y="3333750"/>
          <p14:tracePt t="73137" x="2000250" y="3327400"/>
          <p14:tracePt t="73145" x="2057400" y="3314700"/>
          <p14:tracePt t="73152" x="2133600" y="3314700"/>
          <p14:tracePt t="73161" x="2178050" y="3314700"/>
          <p14:tracePt t="73179" x="2209800" y="3314700"/>
          <p14:tracePt t="73193" x="2228850" y="3302000"/>
          <p14:tracePt t="73211" x="2254250" y="3295650"/>
          <p14:tracePt t="73226" x="2292350" y="3276600"/>
          <p14:tracePt t="73244" x="2317750" y="3276600"/>
          <p14:tracePt t="73259" x="2362200" y="3263900"/>
          <p14:tracePt t="73278" x="2387600" y="3263900"/>
          <p14:tracePt t="73293" x="2400300" y="3251200"/>
          <p14:tracePt t="73314" x="2425700" y="3232150"/>
          <p14:tracePt t="73329" x="2425700" y="3225800"/>
          <p14:tracePt t="73346" x="2425700" y="3213100"/>
          <p14:tracePt t="73363" x="2432050" y="3200400"/>
          <p14:tracePt t="73624" x="2438400" y="3200400"/>
          <p14:tracePt t="73631" x="2451100" y="3206750"/>
          <p14:tracePt t="73644" x="2514600" y="3251200"/>
          <p14:tracePt t="73660" x="2736850" y="3371850"/>
          <p14:tracePt t="73677" x="3003550" y="3511550"/>
          <p14:tracePt t="73694" x="3232150" y="3619500"/>
          <p14:tracePt t="73713" x="3511550" y="3765550"/>
          <p14:tracePt t="73728" x="3708400" y="3860800"/>
          <p14:tracePt t="73747" x="3860800" y="3930650"/>
          <p14:tracePt t="73762" x="3968750" y="3975100"/>
          <p14:tracePt t="73777" x="4076700" y="4019550"/>
          <p14:tracePt t="73793" x="4178300" y="4032250"/>
          <p14:tracePt t="73812" x="4210050" y="4038600"/>
          <p14:tracePt t="73827" x="4286250" y="4044950"/>
          <p14:tracePt t="73846" x="4349750" y="4051300"/>
          <p14:tracePt t="73860" x="4406900" y="4051300"/>
          <p14:tracePt t="73878" x="4457700" y="4057650"/>
          <p14:tracePt t="73893" x="4502150" y="4070350"/>
          <p14:tracePt t="73911" x="4552950" y="4089400"/>
          <p14:tracePt t="73926" x="4597400" y="4095750"/>
          <p14:tracePt t="73929" x="4629150" y="4102100"/>
          <p14:tracePt t="73945" x="4699000" y="4121150"/>
          <p14:tracePt t="73961" x="4762500" y="4133850"/>
          <p14:tracePt t="73976" x="4832350" y="4146550"/>
          <p14:tracePt t="73994" x="4902200" y="4159250"/>
          <p14:tracePt t="74009" x="4959350" y="4159250"/>
          <p14:tracePt t="74028" x="4991100" y="4171950"/>
          <p14:tracePt t="74043" x="5022850" y="4171950"/>
          <p14:tracePt t="74061" x="5048250" y="4171950"/>
          <p14:tracePt t="74078" x="5073650" y="4171950"/>
          <p14:tracePt t="74095" x="5086350" y="4171950"/>
          <p14:tracePt t="74110" x="5092700" y="4171950"/>
          <p14:tracePt t="74127" x="5105400" y="4171950"/>
          <p14:tracePt t="74282" x="5111750" y="4171950"/>
          <p14:tracePt t="74434" x="5099050" y="4171950"/>
          <p14:tracePt t="74641" x="5099050" y="4178300"/>
          <p14:tracePt t="74747" x="5099050" y="4191000"/>
          <p14:tracePt t="74754" x="5099050" y="4216400"/>
          <p14:tracePt t="74762" x="5099050" y="4222750"/>
          <p14:tracePt t="74776" x="5099050" y="4229100"/>
          <p14:tracePt t="74793" x="5099050" y="4235450"/>
          <p14:tracePt t="74811" x="5099050" y="4241800"/>
          <p14:tracePt t="74828" x="5099050" y="4248150"/>
          <p14:tracePt t="74843" x="5099050" y="4254500"/>
          <p14:tracePt t="74861" x="5099050" y="4260850"/>
          <p14:tracePt t="74876" x="5099050" y="4279900"/>
          <p14:tracePt t="74894" x="5092700" y="4286250"/>
          <p14:tracePt t="74910" x="5080000" y="4305300"/>
          <p14:tracePt t="74929" x="5073650" y="4330700"/>
          <p14:tracePt t="74944" x="5067300" y="4356100"/>
          <p14:tracePt t="74960" x="5054600" y="4381500"/>
          <p14:tracePt t="74976" x="5048250" y="4400550"/>
          <p14:tracePt t="74994" x="5041900" y="4413250"/>
          <p14:tracePt t="75010" x="5035550" y="4425950"/>
          <p14:tracePt t="75028" x="5035550" y="4432300"/>
          <p14:tracePt t="75043" x="5035550" y="4438650"/>
          <p14:tracePt t="75061" x="5022850" y="4445000"/>
          <p14:tracePt t="75076" x="5022850" y="4451350"/>
          <p14:tracePt t="75093" x="5022850" y="4457700"/>
          <p14:tracePt t="75146" x="5022850" y="4464050"/>
          <p14:tracePt t="75240" x="5010150" y="4464050"/>
          <p14:tracePt t="75256" x="5010150" y="4470400"/>
          <p14:tracePt t="75280" x="5003800" y="4476750"/>
          <p14:tracePt t="75288" x="4997450" y="4476750"/>
          <p14:tracePt t="75312" x="4991100" y="4476750"/>
          <p14:tracePt t="75336" x="4984750" y="4483100"/>
          <p14:tracePt t="75378" x="4978400" y="4483100"/>
          <p14:tracePt t="75424" x="4972050" y="4483100"/>
          <p14:tracePt t="75432" x="4972050" y="4489450"/>
          <p14:tracePt t="75848" x="4965700" y="4489450"/>
          <p14:tracePt t="76144" x="4965700" y="4483100"/>
          <p14:tracePt t="76161" x="4959350" y="4476750"/>
          <p14:tracePt t="76178" x="4959350" y="4470400"/>
          <p14:tracePt t="76193" x="4959350" y="4464050"/>
          <p14:tracePt t="76210" x="4959350" y="4457700"/>
          <p14:tracePt t="76228" x="4959350" y="4451350"/>
          <p14:tracePt t="76243" x="4959350" y="4438650"/>
          <p14:tracePt t="76262" x="4959350" y="4432300"/>
          <p14:tracePt t="76278" x="4959350" y="4425950"/>
          <p14:tracePt t="76294" x="4959350" y="4413250"/>
          <p14:tracePt t="76311" x="4959350" y="4400550"/>
          <p14:tracePt t="76330" x="4972050" y="4381500"/>
          <p14:tracePt t="76348" x="4984750" y="4368800"/>
          <p14:tracePt t="76363" x="5003800" y="4356100"/>
          <p14:tracePt t="76394" x="5022850" y="4349750"/>
          <p14:tracePt t="76410" x="5029200" y="4349750"/>
          <p14:tracePt t="76426" x="5035550" y="4343400"/>
          <p14:tracePt t="76595" x="5041900" y="4343400"/>
          <p14:tracePt t="76602" x="5048250" y="4343400"/>
          <p14:tracePt t="76612" x="5060950" y="4343400"/>
          <p14:tracePt t="76628" x="5099050" y="4343400"/>
          <p14:tracePt t="76650" x="5181600" y="4349750"/>
          <p14:tracePt t="76660" x="5200650" y="4349750"/>
          <p14:tracePt t="76676" x="5238750" y="4356100"/>
          <p14:tracePt t="76697" x="5270500" y="4356100"/>
          <p14:tracePt t="76711" x="5276850" y="4356100"/>
          <p14:tracePt t="76730" x="5283200" y="4356100"/>
          <p14:tracePt t="76840" x="5289550" y="4356100"/>
          <p14:tracePt t="76857" x="5302250" y="4356100"/>
          <p14:tracePt t="76864" x="5308600" y="4356100"/>
          <p14:tracePt t="76872" x="5314950" y="4356100"/>
          <p14:tracePt t="76880" x="5321300" y="4356100"/>
          <p14:tracePt t="76895" x="5334000" y="4356100"/>
          <p14:tracePt t="76915" x="5378450" y="4362450"/>
          <p14:tracePt t="76930" x="5403850" y="4368800"/>
          <p14:tracePt t="76947" x="5429250" y="4375150"/>
          <p14:tracePt t="76962" x="5473700" y="4381500"/>
          <p14:tracePt t="76977" x="5505450" y="4387850"/>
          <p14:tracePt t="76993" x="5562600" y="4400550"/>
          <p14:tracePt t="77013" x="5607050" y="4413250"/>
          <p14:tracePt t="77028" x="5651500" y="4413250"/>
          <p14:tracePt t="77046" x="5689600" y="4419600"/>
          <p14:tracePt t="77060" x="5746750" y="4425950"/>
          <p14:tracePt t="77078" x="5778500" y="4432300"/>
          <p14:tracePt t="77093" x="5803900" y="4432300"/>
          <p14:tracePt t="77112" x="5816600" y="4438650"/>
          <p14:tracePt t="77144" x="5822950" y="4438650"/>
          <p14:tracePt t="77178" x="5842000" y="4438650"/>
          <p14:tracePt t="77196" x="5867400" y="4438650"/>
          <p14:tracePt t="77210" x="5886450" y="4438650"/>
          <p14:tracePt t="77229" x="5905500" y="4438650"/>
          <p14:tracePt t="77244" x="5918200" y="4432300"/>
          <p14:tracePt t="77263" x="5930900" y="4432300"/>
          <p14:tracePt t="77277" x="5937250" y="4432300"/>
          <p14:tracePt t="77294" x="5943600" y="4432300"/>
          <p14:tracePt t="77310" x="5949950" y="4432300"/>
          <p14:tracePt t="77330" x="5962650" y="4432300"/>
          <p14:tracePt t="77345" x="5969000" y="4432300"/>
          <p14:tracePt t="77362" x="5988050" y="4432300"/>
          <p14:tracePt t="77379" x="6000750" y="4432300"/>
          <p14:tracePt t="77394" x="6007100" y="4432300"/>
          <p14:tracePt t="77412" x="6013450" y="4432300"/>
          <p14:tracePt t="77498" x="6019800" y="4432300"/>
          <p14:tracePt t="77506" x="6026150" y="4432300"/>
          <p14:tracePt t="77515" x="6032500" y="4432300"/>
          <p14:tracePt t="77530" x="6045200" y="4432300"/>
          <p14:tracePt t="77547" x="6089650" y="4425950"/>
          <p14:tracePt t="77562" x="6134100" y="4425950"/>
          <p14:tracePt t="77578" x="6184900" y="4425950"/>
          <p14:tracePt t="77595" x="6229350" y="4425950"/>
          <p14:tracePt t="77611" x="6273800" y="4425950"/>
          <p14:tracePt t="77629" x="6311900" y="4425950"/>
          <p14:tracePt t="77644" x="6350000" y="4425950"/>
          <p14:tracePt t="77662" x="6400800" y="4413250"/>
          <p14:tracePt t="77678" x="6470650" y="4406900"/>
          <p14:tracePt t="77693" x="6565900" y="4406900"/>
          <p14:tracePt t="77712" x="6711950" y="4406900"/>
          <p14:tracePt t="77729" x="6788150" y="4406900"/>
          <p14:tracePt t="77746" x="6845300" y="4406900"/>
          <p14:tracePt t="77761" x="6870700" y="4406900"/>
          <p14:tracePt t="77778" x="6883400" y="4406900"/>
          <p14:tracePt t="77794" x="6902450" y="4406900"/>
          <p14:tracePt t="77810" x="6921500" y="4406900"/>
          <p14:tracePt t="77828" x="6940550" y="4406900"/>
          <p14:tracePt t="77845" x="6959600" y="4406900"/>
          <p14:tracePt t="77865" x="6991350" y="4406900"/>
          <p14:tracePt t="77877" x="7004050" y="4406900"/>
          <p14:tracePt t="77880" x="7023100" y="4400550"/>
          <p14:tracePt t="77897" x="7035800" y="4394200"/>
          <p14:tracePt t="77914" x="7048500" y="4387850"/>
          <p14:tracePt t="77929" x="7061200" y="4387850"/>
          <p14:tracePt t="77945" x="7080250" y="4381500"/>
          <p14:tracePt t="77965" x="7092950" y="4381500"/>
          <p14:tracePt t="77977" x="7099300" y="4381500"/>
          <p14:tracePt t="78031" x="7099300" y="4375150"/>
          <p14:tracePt t="78164" x="7092950" y="4375150"/>
          <p14:tracePt t="78169" x="7086600" y="4375150"/>
          <p14:tracePt t="78193" x="7080250" y="4375150"/>
          <p14:tracePt t="82225" x="7061200" y="4362450"/>
          <p14:tracePt t="82234" x="7061200" y="4343400"/>
          <p14:tracePt t="82245" x="7061200" y="4337050"/>
          <p14:tracePt t="82261" x="7061200" y="4298950"/>
          <p14:tracePt t="82281" x="7048500" y="4248150"/>
          <p14:tracePt t="82296" x="7010400" y="4229100"/>
          <p14:tracePt t="82506" x="7010400" y="4222750"/>
          <p14:tracePt t="82521" x="7004050" y="4210050"/>
          <p14:tracePt t="82531" x="7004050" y="4197350"/>
          <p14:tracePt t="82537" x="7004050" y="4184650"/>
          <p14:tracePt t="82547" x="6997700" y="4178300"/>
          <p14:tracePt t="82561" x="6997700" y="4159250"/>
          <p14:tracePt t="82608" x="6997700" y="4152900"/>
          <p14:tracePt t="82673" x="6991350" y="4152900"/>
          <p14:tracePt t="83034" x="6985000" y="4152900"/>
          <p14:tracePt t="83082" x="6978650" y="4152900"/>
          <p14:tracePt t="83106" x="6972300" y="4152900"/>
          <p14:tracePt t="83115" x="6972300" y="4159250"/>
          <p14:tracePt t="83130" x="6965950" y="4159250"/>
          <p14:tracePt t="83139" x="6965950" y="4171950"/>
          <p14:tracePt t="83185" x="6959600" y="4171950"/>
          <p14:tracePt t="83193" x="6953250" y="4171950"/>
          <p14:tracePt t="83212" x="6953250" y="4178300"/>
          <p14:tracePt t="83227" x="6946900" y="4184650"/>
          <p14:tracePt t="83244" x="6921500" y="4197350"/>
          <p14:tracePt t="83262" x="6908800" y="4203700"/>
          <p14:tracePt t="83277" x="6896100" y="4216400"/>
          <p14:tracePt t="83296" x="6889750" y="4229100"/>
          <p14:tracePt t="83312" x="6870700" y="4235450"/>
          <p14:tracePt t="83331" x="6858000" y="4241800"/>
          <p14:tracePt t="83347" x="6826250" y="4248150"/>
          <p14:tracePt t="83364" x="6813550" y="4260850"/>
          <p14:tracePt t="83380" x="6775450" y="4273550"/>
          <p14:tracePt t="83394" x="6750050" y="4286250"/>
          <p14:tracePt t="83411" x="6718300" y="4298950"/>
          <p14:tracePt t="83427" x="6692900" y="4318000"/>
          <p14:tracePt t="83445" x="6661150" y="4324350"/>
          <p14:tracePt t="83460" x="6623050" y="4343400"/>
          <p14:tracePt t="83478" x="6572250" y="4381500"/>
          <p14:tracePt t="83495" x="6508750" y="4432300"/>
          <p14:tracePt t="83510" x="6457950" y="4489450"/>
          <p14:tracePt t="83512" x="6426200" y="4521200"/>
          <p14:tracePt t="83528" x="6394450" y="4572000"/>
          <p14:tracePt t="83545" x="6375400" y="4629150"/>
          <p14:tracePt t="83561" x="6343650" y="4705350"/>
          <p14:tracePt t="83577" x="6318250" y="4775200"/>
          <p14:tracePt t="83594" x="6292850" y="4838700"/>
          <p14:tracePt t="83611" x="6273800" y="4908550"/>
          <p14:tracePt t="83629" x="6261100" y="4959350"/>
          <p14:tracePt t="83644" x="6235700" y="5016500"/>
          <p14:tracePt t="83662" x="6210300" y="5086350"/>
          <p14:tracePt t="83678" x="6191250" y="5143500"/>
          <p14:tracePt t="83694" x="6165850" y="5200650"/>
          <p14:tracePt t="83711" x="6140450" y="5283200"/>
          <p14:tracePt t="83729" x="6127750" y="5321300"/>
          <p14:tracePt t="83745" x="6121400" y="5359400"/>
          <p14:tracePt t="83761" x="6108700" y="5391150"/>
          <p14:tracePt t="83778" x="6102350" y="5422900"/>
          <p14:tracePt t="83794" x="6083300" y="5454650"/>
          <p14:tracePt t="83812" x="6076950" y="5492750"/>
          <p14:tracePt t="83828" x="6057900" y="5537200"/>
          <p14:tracePt t="83846" x="6045200" y="5594350"/>
          <p14:tracePt t="83862" x="6019800" y="5664200"/>
          <p14:tracePt t="83881" x="5975350" y="5797550"/>
          <p14:tracePt t="83896" x="5943600" y="5905500"/>
          <p14:tracePt t="83910" x="5918200" y="5962650"/>
          <p14:tracePt t="83913" x="5892800" y="6026150"/>
          <p14:tracePt t="83928" x="5854700" y="6140450"/>
          <p14:tracePt t="83945" x="5803900" y="6261100"/>
          <p14:tracePt t="83961" x="5753100" y="6388100"/>
          <p14:tracePt t="83978" x="5721350" y="6477000"/>
          <p14:tracePt t="83994" x="5695950" y="6559550"/>
          <p14:tracePt t="84011" x="5683250" y="6623050"/>
          <p14:tracePt t="84027" x="5670550" y="6654800"/>
          <p14:tracePt t="84045" x="5670550" y="6673850"/>
          <p14:tracePt t="84136" x="5664200" y="6673850"/>
          <p14:tracePt t="84145" x="5632450" y="6680200"/>
          <p14:tracePt t="84152" x="5588000" y="6680200"/>
          <p14:tracePt t="84162" x="5537200" y="6673850"/>
          <p14:tracePt t="84177" x="5391150" y="6642100"/>
          <p14:tracePt t="84195" x="5207000" y="6604000"/>
          <p14:tracePt t="84211" x="5016500" y="6559550"/>
          <p14:tracePt t="84230" x="4838700" y="6534150"/>
          <p14:tracePt t="84245" x="4667250" y="6502400"/>
          <p14:tracePt t="84265" x="4476750" y="6502400"/>
          <p14:tracePt t="84281" x="4349750" y="6502400"/>
          <p14:tracePt t="84297" x="4216400" y="6508750"/>
          <p14:tracePt t="84313" x="4044950" y="6515100"/>
          <p14:tracePt t="84330" x="3860800" y="6515100"/>
          <p14:tracePt t="84346" x="3619500" y="6515100"/>
          <p14:tracePt t="84361" x="3409950" y="6521450"/>
          <p14:tracePt t="84379" x="3225800" y="6540500"/>
          <p14:tracePt t="84394" x="3054350" y="6546850"/>
          <p14:tracePt t="84414" x="2844800" y="6553200"/>
          <p14:tracePt t="84428" x="2622550" y="6559550"/>
          <p14:tracePt t="84449" x="2216150" y="6604000"/>
          <p14:tracePt t="84461" x="2089150" y="6623050"/>
          <p14:tracePt t="84464" x="1955800" y="6642100"/>
          <p14:tracePt t="84478" x="1816100" y="6648450"/>
          <p14:tracePt t="84494" x="1536700" y="6686550"/>
          <p14:tracePt t="84512" x="1073150" y="6724650"/>
          <p14:tracePt t="84985" x="50800" y="6515100"/>
          <p14:tracePt t="84996" x="114300" y="6515100"/>
          <p14:tracePt t="85011" x="184150" y="6515100"/>
          <p14:tracePt t="85029" x="222250" y="6515100"/>
          <p14:tracePt t="85045" x="241300" y="6508750"/>
          <p14:tracePt t="85062" x="273050" y="6508750"/>
          <p14:tracePt t="85077" x="342900" y="6502400"/>
          <p14:tracePt t="85096" x="552450" y="6489700"/>
          <p14:tracePt t="85114" x="647700" y="6477000"/>
          <p14:tracePt t="85128" x="685800" y="6477000"/>
          <p14:tracePt t="85145" x="704850" y="6477000"/>
          <p14:tracePt t="85161" x="736600" y="6470650"/>
          <p14:tracePt t="85179" x="800100" y="6451600"/>
          <p14:tracePt t="85194" x="895350" y="6445250"/>
          <p14:tracePt t="85212" x="1022350" y="6413500"/>
          <p14:tracePt t="85227" x="1149350" y="6381750"/>
          <p14:tracePt t="85246" x="1238250" y="6369050"/>
          <p14:tracePt t="85261" x="1320800" y="6356350"/>
          <p14:tracePt t="85279" x="1403350" y="6356350"/>
          <p14:tracePt t="85296" x="1619250" y="6369050"/>
          <p14:tracePt t="85312" x="1797050" y="6400800"/>
          <p14:tracePt t="85328" x="1955800" y="6426200"/>
          <p14:tracePt t="85344" x="2101850" y="6451600"/>
          <p14:tracePt t="85362" x="2171700" y="6470650"/>
          <p14:tracePt t="85377" x="2241550" y="6502400"/>
          <p14:tracePt t="85396" x="2324100" y="6527800"/>
          <p14:tracePt t="85412" x="2419350" y="6553200"/>
          <p14:tracePt t="85431" x="2527300" y="6565900"/>
          <p14:tracePt t="85445" x="2584450" y="6572250"/>
          <p14:tracePt t="85450" x="2616200" y="6578600"/>
          <p14:tracePt t="85465" x="2667000" y="6578600"/>
          <p14:tracePt t="85480" x="2736850" y="6584950"/>
          <p14:tracePt t="85495" x="2762250" y="6584950"/>
          <p14:tracePt t="85499" x="2806700" y="6591300"/>
          <p14:tracePt t="85512" x="2851150" y="6591300"/>
          <p14:tracePt t="85528" x="2882900" y="6591300"/>
          <p14:tracePt t="85545" x="2927350" y="6591300"/>
          <p14:tracePt t="85561" x="2965450" y="6591300"/>
          <p14:tracePt t="85579" x="3003550" y="6591300"/>
          <p14:tracePt t="85594" x="3028950" y="6591300"/>
          <p14:tracePt t="85612" x="3067050" y="6578600"/>
          <p14:tracePt t="85627" x="3098800" y="6572250"/>
          <p14:tracePt t="85649" x="3130550" y="6565900"/>
          <p14:tracePt t="85665" x="3149600" y="6553200"/>
          <p14:tracePt t="85681" x="3162300" y="6546850"/>
          <p14:tracePt t="85695" x="3168650" y="6546850"/>
          <p14:tracePt t="85699" x="3181350" y="6540500"/>
          <p14:tracePt t="85715" x="3206750" y="6534150"/>
          <p14:tracePt t="85730" x="3232150" y="6521450"/>
          <p14:tracePt t="85747" x="3276600" y="6496050"/>
          <p14:tracePt t="85761" x="3308350" y="6470650"/>
          <p14:tracePt t="85779" x="3333750" y="6451600"/>
          <p14:tracePt t="85794" x="3352800" y="6426200"/>
          <p14:tracePt t="85812" x="3371850" y="6400800"/>
          <p14:tracePt t="85827" x="3378200" y="6394450"/>
          <p14:tracePt t="85846" x="3384550" y="6388100"/>
          <p14:tracePt t="86192" x="3378200" y="6388100"/>
          <p14:tracePt t="86448" x="3365500" y="6388100"/>
          <p14:tracePt t="86456" x="3359150" y="6394450"/>
          <p14:tracePt t="86466" x="3352800" y="6419850"/>
          <p14:tracePt t="86478" x="3346450" y="6432550"/>
          <p14:tracePt t="86494" x="3333750" y="6451600"/>
          <p14:tracePt t="86512" x="3333750" y="6477000"/>
          <p14:tracePt t="86529" x="3327400" y="6496050"/>
          <p14:tracePt t="86545" x="3321050" y="6508750"/>
          <p14:tracePt t="86561" x="3314700" y="6534150"/>
          <p14:tracePt t="86579" x="3302000" y="6559550"/>
          <p14:tracePt t="86595" x="3289300" y="6591300"/>
          <p14:tracePt t="86614" x="3282950" y="6616700"/>
          <p14:tracePt t="86630" x="3263900" y="6648450"/>
          <p14:tracePt t="86649" x="3244850" y="6705600"/>
          <p14:tracePt t="86661" x="3232150" y="6724650"/>
          <p14:tracePt t="86667" x="3232150" y="6737350"/>
          <p14:tracePt t="86682" x="3206750" y="6775450"/>
          <p14:tracePt t="86694" x="3194050" y="6788150"/>
          <p14:tracePt t="86698" x="3181350" y="6800850"/>
          <p14:tracePt t="86714" x="3168650" y="6826250"/>
          <p14:tracePt t="86730" x="3143250" y="6851650"/>
          <p14:tracePt t="86746" x="3117850" y="6851650"/>
          <p14:tracePt t="86761" x="3092450" y="6851650"/>
          <p14:tracePt t="86780" x="3054350" y="6851650"/>
          <p14:tracePt t="86795" x="3035300" y="6851650"/>
          <p14:tracePt t="86813" x="3003550" y="6851650"/>
          <p14:tracePt t="86827" x="2990850" y="6851650"/>
          <p14:tracePt t="86846" x="2959100" y="6851650"/>
          <p14:tracePt t="86861" x="2933700" y="6851650"/>
          <p14:tracePt t="86881" x="2921000" y="6851650"/>
          <p14:tracePt t="86912" x="2908300" y="6851650"/>
          <p14:tracePt t="86929" x="2895600" y="6851650"/>
          <p14:tracePt t="86944" x="2882900" y="6851650"/>
          <p14:tracePt t="86962" x="2870200" y="6851650"/>
          <p14:tracePt t="86977" x="2863850" y="6851650"/>
          <p14:tracePt t="86996" x="2851150" y="6851650"/>
          <p14:tracePt t="87012" x="2844800" y="6851650"/>
          <p14:tracePt t="87027" x="2838450" y="6851650"/>
          <p14:tracePt t="87045" x="2832100" y="6851650"/>
          <p14:tracePt t="87062" x="2819400" y="6851650"/>
          <p14:tracePt t="87094" x="2813050" y="6851650"/>
          <p14:tracePt t="87114" x="2806700" y="6851650"/>
          <p14:tracePt t="87159" x="2813050" y="6851650"/>
          <p14:tracePt t="87184" x="2825750" y="6851650"/>
          <p14:tracePt t="87192" x="2832100" y="6851650"/>
          <p14:tracePt t="87200" x="2844800" y="6851650"/>
          <p14:tracePt t="87212" x="2857500" y="6851650"/>
          <p14:tracePt t="87227" x="2895600" y="6851650"/>
          <p14:tracePt t="87245" x="2933700" y="6851650"/>
          <p14:tracePt t="87261" x="2971800" y="6851650"/>
          <p14:tracePt t="87280" x="3022600" y="6851650"/>
          <p14:tracePt t="87296" x="3054350" y="6851650"/>
          <p14:tracePt t="87313" x="3086100" y="6851650"/>
          <p14:tracePt t="87331" x="3111500" y="6851650"/>
          <p14:tracePt t="87347" x="3136900" y="6845300"/>
          <p14:tracePt t="87362" x="3155950" y="6838950"/>
          <p14:tracePt t="87381" x="3168650" y="6832600"/>
          <p14:tracePt t="87395" x="3187700" y="6832600"/>
          <p14:tracePt t="87413" x="3194050" y="6826250"/>
          <p14:tracePt t="87429" x="3200400" y="6826250"/>
          <p14:tracePt t="87447" x="3200400" y="6819900"/>
          <p14:tracePt t="87461" x="3206750" y="6819900"/>
          <p14:tracePt t="87488" x="3206750" y="6826250"/>
          <p14:tracePt t="87496" x="3213100" y="6845300"/>
          <p14:tracePt t="87512" x="3276600" y="6851650"/>
          <p14:tracePt t="87529" x="3308350" y="6851650"/>
          <p14:tracePt t="87545" x="3314700" y="6851650"/>
          <p14:tracePt t="87562" x="3327400" y="6851650"/>
          <p14:tracePt t="87649" x="3333750" y="6851650"/>
          <p14:tracePt t="87657" x="3340100" y="6851650"/>
          <p14:tracePt t="87664" x="3346450" y="6851650"/>
          <p14:tracePt t="87681" x="3359150" y="6851650"/>
          <p14:tracePt t="87695" x="3365500" y="6851650"/>
          <p14:tracePt t="87715" x="3371850" y="6851650"/>
          <p14:tracePt t="87896" x="3365500" y="6851650"/>
          <p14:tracePt t="87913" x="3359150" y="6851650"/>
          <p14:tracePt t="87936" x="3352800" y="6851650"/>
          <p14:tracePt t="87944" x="3346450" y="6851650"/>
          <p14:tracePt t="87976" x="3340100" y="6851650"/>
          <p14:tracePt t="87984" x="3327400" y="6851650"/>
          <p14:tracePt t="87996" x="3314700" y="6851650"/>
          <p14:tracePt t="88011" x="3302000" y="6851650"/>
          <p14:tracePt t="88029" x="3263900" y="6851650"/>
          <p14:tracePt t="88045" x="3225800" y="6851650"/>
          <p14:tracePt t="88066" x="3181350" y="6851650"/>
          <p14:tracePt t="88081" x="3155950" y="6851650"/>
          <p14:tracePt t="88097" x="3149600" y="6851650"/>
          <p14:tracePt t="88113" x="3136900" y="6851650"/>
          <p14:tracePt t="88152" x="3149600" y="6851650"/>
          <p14:tracePt t="88162" x="3155950" y="6851650"/>
          <p14:tracePt t="88179" x="3181350" y="6851650"/>
          <p14:tracePt t="88196" x="3200400" y="6851650"/>
          <p14:tracePt t="88211" x="3232150" y="6851650"/>
          <p14:tracePt t="88229" x="3244850" y="6851650"/>
          <p14:tracePt t="88247" x="3276600" y="6851650"/>
          <p14:tracePt t="88266" x="3314700" y="6851650"/>
          <p14:tracePt t="88291" x="3314700" y="6845300"/>
          <p14:tracePt t="88300" x="3289300" y="6813550"/>
          <p14:tracePt t="88314" x="3276600" y="6762750"/>
          <p14:tracePt t="88631" x="3276600" y="6756400"/>
          <p14:tracePt t="88640" x="3276600" y="6750050"/>
          <p14:tracePt t="88648" x="3276600" y="6737350"/>
          <p14:tracePt t="88681" x="3270250" y="6737350"/>
          <p14:tracePt t="88690" x="3263900" y="6750050"/>
          <p14:tracePt t="88698" x="3257550" y="6788150"/>
          <p14:tracePt t="88714" x="3244850" y="6826250"/>
          <p14:tracePt t="88728" x="3225800" y="6851650"/>
          <p14:tracePt t="88744" x="3213100" y="6851650"/>
          <p14:tracePt t="88762" x="3206750" y="6851650"/>
          <p14:tracePt t="88778" x="3194050" y="6851650"/>
          <p14:tracePt t="88796" x="3187700" y="6851650"/>
          <p14:tracePt t="88811" x="3168650" y="6851650"/>
          <p14:tracePt t="88829" x="3155950" y="6851650"/>
          <p14:tracePt t="88845" x="3136900" y="6851650"/>
          <p14:tracePt t="88862" x="3117850" y="6851650"/>
          <p14:tracePt t="88878" x="3105150" y="6851650"/>
          <p14:tracePt t="88880" x="3098800" y="6851650"/>
          <p14:tracePt t="88899" x="3079750" y="6851650"/>
          <p14:tracePt t="89072" x="3073400" y="6851650"/>
          <p14:tracePt t="89097" x="3067050" y="6851650"/>
          <p14:tracePt t="89123" x="3079750" y="6851650"/>
          <p14:tracePt t="89137" x="3092450" y="6851650"/>
          <p14:tracePt t="89147" x="3105150" y="6851650"/>
          <p14:tracePt t="89162" x="3136900" y="6851650"/>
          <p14:tracePt t="89178" x="3194050" y="6851650"/>
          <p14:tracePt t="89196" x="3225800" y="6851650"/>
          <p14:tracePt t="89211" x="3232150" y="6832600"/>
          <p14:tracePt t="89229" x="3232150" y="6794500"/>
          <p14:tracePt t="89245" x="3225800" y="6750050"/>
          <p14:tracePt t="89262" x="3213100" y="6718300"/>
          <p14:tracePt t="89278" x="3098800" y="6667500"/>
          <p14:tracePt t="89280" x="3041650" y="6635750"/>
          <p14:tracePt t="89298" x="2882900" y="6521450"/>
          <p14:tracePt t="89456" x="2863850" y="6527800"/>
          <p14:tracePt t="89464" x="2787650" y="6553200"/>
          <p14:tracePt t="89471" x="2717800" y="6508750"/>
          <p14:tracePt t="89480" x="2692400" y="6438900"/>
          <p14:tracePt t="89497" x="2463800" y="6165850"/>
          <p14:tracePt t="89515" x="2038350" y="5924550"/>
          <p14:tracePt t="89531" x="1651000" y="5715000"/>
          <p14:tracePt t="89545" x="1441450" y="5562600"/>
          <p14:tracePt t="89564" x="1314450" y="5448300"/>
          <p14:tracePt t="89579" x="1231900" y="5397500"/>
          <p14:tracePt t="89596" x="1225550" y="5391150"/>
          <p14:tracePt t="89612" x="1231900" y="5391150"/>
          <p14:tracePt t="89630" x="1581150" y="5384800"/>
          <p14:tracePt t="89647" x="2514600" y="5403850"/>
          <p14:tracePt t="89661" x="3594100" y="5403850"/>
          <p14:tracePt t="89664" x="4140200" y="5416550"/>
          <p14:tracePt t="89681" x="5137150" y="5416550"/>
          <p14:tracePt t="89699" x="5899150" y="5384800"/>
          <p14:tracePt t="89714" x="6191250" y="5384800"/>
          <p14:tracePt t="89731" x="6216650" y="5391150"/>
          <p14:tracePt t="89745" x="6172200" y="5422900"/>
          <p14:tracePt t="89762" x="5772150" y="5556250"/>
          <p14:tracePt t="89779" x="4978400" y="5822950"/>
          <p14:tracePt t="89794" x="3930650" y="6127750"/>
          <p14:tracePt t="89812" x="2749550" y="6483350"/>
          <p14:tracePt t="89828" x="1701800" y="6819900"/>
          <p14:tracePt t="90169" x="1035050" y="6851650"/>
          <p14:tracePt t="90178" x="1073150" y="6845300"/>
          <p14:tracePt t="90197" x="1143000" y="6832600"/>
          <p14:tracePt t="90211" x="1212850" y="6819900"/>
          <p14:tracePt t="90230" x="1276350" y="6794500"/>
          <p14:tracePt t="90245" x="1333500" y="6769100"/>
          <p14:tracePt t="90266" x="1447800" y="6756400"/>
          <p14:tracePt t="90282" x="1536700" y="6737350"/>
          <p14:tracePt t="90298" x="1625600" y="6711950"/>
          <p14:tracePt t="90313" x="1695450" y="6699250"/>
          <p14:tracePt t="90329" x="1733550" y="6692900"/>
          <p14:tracePt t="90361" x="1739900" y="6686550"/>
          <p14:tracePt t="90379" x="1746250" y="6686550"/>
          <p14:tracePt t="90412" x="1752600" y="6686550"/>
          <p14:tracePt t="90430" x="1765300" y="6686550"/>
          <p14:tracePt t="90450" x="1860550" y="6743700"/>
          <p14:tracePt t="90461" x="1885950" y="6788150"/>
          <p14:tracePt t="90478" x="1968500" y="6851650"/>
          <p14:tracePt t="90499" x="2120900" y="6851650"/>
          <p14:tracePt t="90515" x="2279650" y="6851650"/>
          <p14:tracePt t="90528" x="2374900" y="6851650"/>
          <p14:tracePt t="90545" x="2419350" y="6851650"/>
          <p14:tracePt t="90562" x="2432050" y="6851650"/>
          <p14:tracePt t="90578" x="2457450" y="6851650"/>
          <p14:tracePt t="90596" x="2489200" y="6851650"/>
          <p14:tracePt t="90612" x="2565400" y="6851650"/>
          <p14:tracePt t="90628" x="2863850" y="6851650"/>
          <p14:tracePt t="90646" x="3352800" y="6851650"/>
          <p14:tracePt t="90661" x="3867150" y="6851650"/>
          <p14:tracePt t="90680" x="4260850" y="6851650"/>
          <p14:tracePt t="90697" x="4330700" y="6851650"/>
          <p14:tracePt t="90715" x="4343400" y="6851650"/>
          <p14:tracePt t="90729" x="4343400" y="6845300"/>
          <p14:tracePt t="90747" x="4311650" y="6794500"/>
          <p14:tracePt t="90763" x="4260850" y="6750050"/>
          <p14:tracePt t="90778" x="4178300" y="6667500"/>
          <p14:tracePt t="90796" x="4070350" y="6623050"/>
          <p14:tracePt t="90811" x="4051300" y="6591300"/>
          <p14:tracePt t="90830" x="4038600" y="6521450"/>
          <p14:tracePt t="90845" x="4064000" y="6407150"/>
          <p14:tracePt t="90863" x="4191000" y="6267450"/>
          <p14:tracePt t="90878" x="4521200" y="6096000"/>
          <p14:tracePt t="90880" x="4667250" y="6019800"/>
          <p14:tracePt t="90895" x="4718050" y="5994400"/>
          <p14:tracePt t="91056" x="4718050" y="5981700"/>
          <p14:tracePt t="91064" x="4718050" y="5918200"/>
          <p14:tracePt t="91071" x="4686300" y="5791200"/>
          <p14:tracePt t="91080" x="4648200" y="5588000"/>
          <p14:tracePt t="91097" x="4616450" y="5213350"/>
          <p14:tracePt t="91112" x="4692650" y="5029200"/>
          <p14:tracePt t="91128" x="4699000" y="5029200"/>
          <p14:tracePt t="91146" x="4718050" y="5035550"/>
          <p14:tracePt t="91163" x="4730750" y="4946650"/>
          <p14:tracePt t="91180" x="4730750" y="4819650"/>
          <p14:tracePt t="91195" x="4711700" y="4718050"/>
          <p14:tracePt t="91213" x="4692650" y="4711700"/>
          <p14:tracePt t="91229" x="4584700" y="4768850"/>
          <p14:tracePt t="91246" x="4406900" y="4914900"/>
          <p14:tracePt t="91247" x="4292600" y="5022850"/>
          <p14:tracePt t="91265" x="4044950" y="5308600"/>
          <p14:tracePt t="91282" x="3702050" y="5753100"/>
          <p14:tracePt t="91298" x="3321050" y="6254750"/>
          <p14:tracePt t="91315" x="2984500" y="6813550"/>
          <p14:tracePt t="91329" x="2616200" y="6851650"/>
          <p14:tracePt t="91347" x="2292350" y="6851650"/>
          <p14:tracePt t="91363" x="2127250" y="6851650"/>
          <p14:tracePt t="91379" x="1955800" y="6851650"/>
          <p14:tracePt t="91394" x="1924050" y="6851650"/>
          <p14:tracePt t="91412" x="1981200" y="6851650"/>
          <p14:tracePt t="91429" x="2082800" y="6851650"/>
          <p14:tracePt t="91445" x="2171700" y="6851650"/>
          <p14:tracePt t="91462" x="2317750" y="6851650"/>
          <p14:tracePt t="91482" x="2616200" y="6851650"/>
          <p14:tracePt t="91498" x="2889250" y="6851650"/>
          <p14:tracePt t="91512" x="3238500" y="6845300"/>
          <p14:tracePt t="91529" x="3479800" y="6788150"/>
          <p14:tracePt t="91546" x="3575050" y="6762750"/>
          <p14:tracePt t="91561" x="3575050" y="6756400"/>
          <p14:tracePt t="91616" x="3575050" y="6762750"/>
          <p14:tracePt t="91625" x="3581400" y="6800850"/>
          <p14:tracePt t="91632" x="3613150" y="6845300"/>
          <p14:tracePt t="91646" x="3638550" y="6851650"/>
          <p14:tracePt t="91662" x="3733800" y="6851650"/>
          <p14:tracePt t="91678" x="3797300" y="6851650"/>
          <p14:tracePt t="91697" x="3835400" y="6851650"/>
          <p14:tracePt t="91760" x="3822700" y="6851650"/>
          <p14:tracePt t="91768" x="3816350" y="6851650"/>
          <p14:tracePt t="91779" x="3803650" y="6851650"/>
          <p14:tracePt t="91795" x="3771900" y="6851650"/>
          <p14:tracePt t="91813" x="3644900" y="6851650"/>
          <p14:tracePt t="91829" x="3473450" y="6851650"/>
          <p14:tracePt t="91846" x="3257550" y="6851650"/>
          <p14:tracePt t="91864" x="2946400" y="6851650"/>
          <p14:tracePt t="91878" x="2882900" y="6851650"/>
          <p14:tracePt t="91881" x="2813050" y="6851650"/>
          <p14:tracePt t="91897" x="2686050" y="6851650"/>
          <p14:tracePt t="91913" x="2590800" y="6851650"/>
          <p14:tracePt t="91928" x="2584450" y="6851650"/>
          <p14:tracePt t="91963" x="2660650" y="6851650"/>
          <p14:tracePt t="91980" x="2825750" y="6819900"/>
          <p14:tracePt t="91997" x="3016250" y="6737350"/>
          <p14:tracePt t="92013" x="3187700" y="6616700"/>
          <p14:tracePt t="92029" x="3244850" y="6508750"/>
          <p14:tracePt t="92046" x="3257550" y="6451600"/>
          <p14:tracePt t="92064" x="3225800" y="6413500"/>
          <p14:tracePt t="92082" x="2819400" y="6324600"/>
          <p14:tracePt t="92098" x="1917700" y="6153150"/>
          <p14:tracePt t="92113" x="1009650" y="5892800"/>
          <p14:tracePt t="92128" x="6350" y="5664200"/>
          <p14:tracePt t="92263" x="8205788" y="4179888"/>
          <p14:tracePt t="92272" x="7693025" y="3841750"/>
          <p14:tracePt t="92281" x="7292975" y="3603625"/>
          <p14:tracePt t="92290" x="6892925" y="3354388"/>
          <p14:tracePt t="92301" x="6503988" y="3065463"/>
          <p14:tracePt t="92305" x="6216650" y="2765425"/>
          <p14:tracePt t="92314" x="5829300" y="2478088"/>
          <p14:tracePt t="92320" x="5454650" y="2214563"/>
          <p14:tracePt t="92330" x="5165725" y="1965325"/>
          <p14:tracePt t="92336" x="4829175" y="1727200"/>
          <p14:tracePt t="92344" x="4478338" y="1476375"/>
          <p14:tracePt t="92352" x="4227513" y="1263650"/>
          <p14:tracePt t="92360" x="3965575" y="1114425"/>
          <p14:tracePt t="92368" x="3752850" y="950913"/>
          <p14:tracePt t="92376" x="3589338" y="838200"/>
          <p14:tracePt t="92385" x="3489325" y="776288"/>
          <p14:tracePt t="92391" x="3402013" y="725488"/>
          <p14:tracePt t="92399" x="3352800" y="700088"/>
          <p14:tracePt t="92416" x="3352800" y="688975"/>
          <p14:tracePt t="92448" x="3352800" y="788988"/>
          <p14:tracePt t="92456" x="3389313" y="901700"/>
          <p14:tracePt t="92463" x="3465513" y="1025525"/>
          <p14:tracePt t="92471" x="3552825" y="1163638"/>
          <p14:tracePt t="92481" x="3727450" y="1339850"/>
          <p14:tracePt t="92488" x="3940175" y="1489075"/>
          <p14:tracePt t="92498" x="4140200" y="1627188"/>
          <p14:tracePt t="92503" x="4565650" y="1839913"/>
          <p14:tracePt t="92514" x="4803775" y="1978025"/>
          <p14:tracePt t="92522" x="4929188" y="2089150"/>
          <p14:tracePt t="92532" x="5065713" y="2165350"/>
          <p14:tracePt t="92537" x="5129213" y="2239963"/>
          <p14:tracePt t="92548" x="5165725" y="2314575"/>
          <p14:tracePt t="92552" x="5165725" y="2365375"/>
          <p14:tracePt t="92561" x="5191125" y="2414588"/>
          <p14:tracePt t="92569" x="5191125" y="2439988"/>
          <p14:tracePt t="92577" x="5178425" y="2465388"/>
          <p14:tracePt t="92592" x="5153025" y="2478088"/>
          <p14:tracePt t="92599" x="5116513" y="2478088"/>
          <p14:tracePt t="92608" x="5078413" y="2478088"/>
          <p14:tracePt t="92616" x="4978400" y="2403475"/>
          <p14:tracePt t="92624" x="4803775" y="2290763"/>
          <p14:tracePt t="92631" x="4516438" y="1978025"/>
          <p14:tracePt t="92640" x="4240213" y="1501775"/>
          <p14:tracePt t="92648" x="3865563" y="1076325"/>
          <p14:tracePt t="92656" x="3652838" y="625475"/>
          <p14:tracePt t="92664" x="3340100" y="61913"/>
          <p14:tracePt t="93018" x="1589088" y="963613"/>
          <p14:tracePt t="93024" x="1589088" y="1701800"/>
          <p14:tracePt t="93031" x="1612900" y="2490788"/>
          <p14:tracePt t="93040" x="1663700" y="3203575"/>
          <p14:tracePt t="93048" x="1738313" y="3992563"/>
          <p14:tracePt t="93055" x="1814513" y="4756150"/>
          <p14:tracePt t="93064" x="1901825" y="5507038"/>
          <p14:tracePt t="93071" x="2025650" y="6281738"/>
          <p14:tracePt t="93800" x="5265738" y="6832600"/>
          <p14:tracePt t="93816" x="5265738" y="6819900"/>
          <p14:tracePt t="93905" x="5241925" y="6832600"/>
          <p14:tracePt t="94792" x="0" y="0"/>
        </p14:tracePtLst>
      </p14:laserTraceLst>
    </p:ext>
  </p:extLs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Greedy Set Cover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Theorem:  Greedy-Set-Cover is a polynomial-time </a:t>
            </a:r>
            <a:r>
              <a:rPr lang="el-GR" dirty="0"/>
              <a:t>ρ</a:t>
            </a:r>
            <a:r>
              <a:rPr lang="en-US" dirty="0"/>
              <a:t>(n) approximation algorithm  </a:t>
            </a:r>
          </a:p>
          <a:p>
            <a:pPr lvl="1"/>
            <a:r>
              <a:rPr lang="el-GR" dirty="0"/>
              <a:t>ρ</a:t>
            </a:r>
            <a:r>
              <a:rPr lang="en-US" dirty="0"/>
              <a:t>(|S|) = H(max{|S| : S </a:t>
            </a:r>
            <a:r>
              <a:rPr lang="en-US" dirty="0">
                <a:sym typeface="Symbol"/>
              </a:rPr>
              <a:t>F },  where</a:t>
            </a:r>
          </a:p>
          <a:p>
            <a:r>
              <a:rPr lang="en-US" dirty="0">
                <a:sym typeface="Symbol"/>
              </a:rPr>
              <a:t>Polynomial time algorithm</a:t>
            </a:r>
          </a:p>
          <a:p>
            <a:r>
              <a:rPr lang="en-US" dirty="0">
                <a:sym typeface="Symbol"/>
              </a:rPr>
              <a:t>Produces a set cover</a:t>
            </a:r>
          </a:p>
          <a:p>
            <a:r>
              <a:rPr lang="en-US" dirty="0">
                <a:sym typeface="Symbol"/>
              </a:rPr>
              <a:t>Proof takes more time than I want to get into.</a:t>
            </a:r>
          </a:p>
          <a:p>
            <a:r>
              <a:rPr lang="en-US" dirty="0">
                <a:sym typeface="Symbol"/>
              </a:rPr>
              <a:t>But </a:t>
            </a:r>
            <a:r>
              <a:rPr lang="el-GR" dirty="0"/>
              <a:t>ρ</a:t>
            </a:r>
            <a:r>
              <a:rPr lang="en-US" dirty="0"/>
              <a:t>(|S|) = </a:t>
            </a:r>
            <a:r>
              <a:rPr lang="en-US" dirty="0" err="1"/>
              <a:t>ln|S</a:t>
            </a:r>
            <a:r>
              <a:rPr lang="en-US" dirty="0"/>
              <a:t>| + 1, so it’s better than a 2-approximation.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826356"/>
              </p:ext>
            </p:extLst>
          </p:nvPr>
        </p:nvGraphicFramePr>
        <p:xfrm>
          <a:off x="5700713" y="1752600"/>
          <a:ext cx="1389062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8" name="Equation" r:id="rId5" imgW="787320" imgH="431640" progId="Equation.3">
                  <p:embed/>
                </p:oleObj>
              </mc:Choice>
              <mc:Fallback>
                <p:oleObj name="Equation" r:id="rId5" imgW="787320" imgH="43164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00713" y="1752600"/>
                        <a:ext cx="1389062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571ED50-9EA3-4F23-B176-C624C7E930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7215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086"/>
    </mc:Choice>
    <mc:Fallback>
      <p:transition spd="slow" advTm="156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Intelligent Exhaustive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common methods</a:t>
            </a:r>
          </a:p>
          <a:p>
            <a:pPr lvl="1"/>
            <a:r>
              <a:rPr lang="en-US" dirty="0"/>
              <a:t>Backtracking</a:t>
            </a:r>
          </a:p>
          <a:p>
            <a:pPr lvl="1"/>
            <a:r>
              <a:rPr lang="en-US" dirty="0"/>
              <a:t>Branch-and-bound</a:t>
            </a:r>
          </a:p>
          <a:p>
            <a:r>
              <a:rPr lang="en-US" dirty="0"/>
              <a:t>We discussed these under the auspices of Search when we covered Chapter 3 of Poole.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1382B42-BE2C-412E-8AFC-81C49FFABE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32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85"/>
    </mc:Choice>
    <mc:Fallback>
      <p:transition spd="slow" advTm="413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Approximation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Idea:  Give up on the idea of finding optimal solution</a:t>
            </a:r>
          </a:p>
          <a:p>
            <a:pPr lvl="1"/>
            <a:r>
              <a:rPr lang="en-US" dirty="0"/>
              <a:t>You may get lucky and get the optimal solution with an approximation, but you won’t know if you did or not</a:t>
            </a:r>
          </a:p>
          <a:p>
            <a:r>
              <a:rPr lang="en-US" dirty="0"/>
              <a:t>Plan:  Use an algorithm that gives an answer</a:t>
            </a:r>
          </a:p>
          <a:p>
            <a:pPr lvl="1"/>
            <a:r>
              <a:rPr lang="en-US" dirty="0"/>
              <a:t>Bonus if you can prove that the answer is within a certain % of optimal</a:t>
            </a:r>
          </a:p>
          <a:p>
            <a:r>
              <a:rPr lang="en-US" i="1" dirty="0"/>
              <a:t>Approximation ratio</a:t>
            </a:r>
            <a:r>
              <a:rPr lang="en-US" dirty="0"/>
              <a:t> is the ratio of the cost C(n) of an approximate solution relative to the cost C*(n) of an optimal solution.  For a maximization problem: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9244285"/>
              </p:ext>
            </p:extLst>
          </p:nvPr>
        </p:nvGraphicFramePr>
        <p:xfrm>
          <a:off x="2743200" y="4800600"/>
          <a:ext cx="2443316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" name="Equation" r:id="rId5" imgW="901440" imgH="393480" progId="Equation.3">
                  <p:embed/>
                </p:oleObj>
              </mc:Choice>
              <mc:Fallback>
                <p:oleObj name="Equation" r:id="rId5" imgW="901440" imgH="39348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43200" y="4800600"/>
                        <a:ext cx="2443316" cy="106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B7CFCCF-D0E7-4C18-A3DE-F9E3D6F0106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612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657"/>
    </mc:Choice>
    <mc:Fallback>
      <p:transition spd="slow" advTm="69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Goodness of Approximation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you can prove a worst case on how good an approximation is.</a:t>
            </a:r>
          </a:p>
          <a:p>
            <a:r>
              <a:rPr lang="en-US" dirty="0"/>
              <a:t>A </a:t>
            </a:r>
            <a:r>
              <a:rPr lang="en-US" dirty="0">
                <a:sym typeface="Symbol" panose="05050102010706020507" pitchFamily="18" charset="2"/>
              </a:rPr>
              <a:t>-approximation is guaranteed to be no more than  times the cost of an optimal solution.</a:t>
            </a:r>
          </a:p>
          <a:p>
            <a:r>
              <a:rPr lang="en-US" dirty="0">
                <a:sym typeface="Symbol" panose="05050102010706020507" pitchFamily="18" charset="2"/>
              </a:rPr>
              <a:t>A (n)-approximation is an approximation in which the goodness of the approximation varies with the problem size.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C739C66-8E9F-4052-A842-F452CA12FB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117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02"/>
    </mc:Choice>
    <mc:Fallback>
      <p:transition spd="slow" advTm="41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Greedy Approximation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discuss three problems for which there are fast, greedy approximation algorithms.</a:t>
            </a:r>
          </a:p>
          <a:p>
            <a:r>
              <a:rPr lang="en-US" dirty="0"/>
              <a:t>All these problems are what’s known as “NP-complete”</a:t>
            </a:r>
          </a:p>
          <a:p>
            <a:pPr lvl="1"/>
            <a:r>
              <a:rPr lang="en-US" dirty="0"/>
              <a:t>There are no known polynomial time algorithms to give an optimal solution the any of these problems.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E3448C6-4B39-4CF4-A11D-CED4E9D98A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94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90"/>
    </mc:Choice>
    <mc:Fallback>
      <p:transition spd="slow" advTm="14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Vertex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that a </a:t>
            </a:r>
            <a:r>
              <a:rPr lang="en-US" i="1" dirty="0"/>
              <a:t>vertex cover</a:t>
            </a:r>
            <a:r>
              <a:rPr lang="en-US" dirty="0"/>
              <a:t> (VC) of size </a:t>
            </a:r>
            <a:r>
              <a:rPr lang="en-US" i="1" dirty="0"/>
              <a:t>k</a:t>
            </a:r>
            <a:r>
              <a:rPr lang="en-US" dirty="0"/>
              <a:t> of a graph is a subset of </a:t>
            </a:r>
            <a:r>
              <a:rPr lang="en-US" i="1" dirty="0"/>
              <a:t>k</a:t>
            </a:r>
            <a:r>
              <a:rPr lang="en-US" dirty="0"/>
              <a:t> nodes such that every edge is incident on at least one node in the cover.  </a:t>
            </a:r>
          </a:p>
          <a:p>
            <a:r>
              <a:rPr lang="en-US" dirty="0"/>
              <a:t>Note that you’re covering all the </a:t>
            </a:r>
            <a:r>
              <a:rPr lang="en-US" u="sng" dirty="0"/>
              <a:t>edges</a:t>
            </a:r>
            <a:r>
              <a:rPr lang="en-US" dirty="0"/>
              <a:t> with a set of </a:t>
            </a:r>
            <a:r>
              <a:rPr lang="en-US" u="sng" dirty="0"/>
              <a:t>nodes.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57B44E5-BFCF-46C0-9FF1-DB76FBCBB4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716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36"/>
    </mc:Choice>
    <mc:Fallback>
      <p:transition spd="slow" advTm="29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19050"/>
            <a:ext cx="8229600" cy="685800"/>
          </a:xfrm>
        </p:spPr>
        <p:txBody>
          <a:bodyPr>
            <a:normAutofit/>
          </a:bodyPr>
          <a:lstStyle/>
          <a:p>
            <a:r>
              <a:rPr lang="en-US" dirty="0"/>
              <a:t>Vertex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66750"/>
            <a:ext cx="8229600" cy="5810250"/>
          </a:xfrm>
        </p:spPr>
        <p:txBody>
          <a:bodyPr/>
          <a:lstStyle/>
          <a:p>
            <a:r>
              <a:rPr lang="en-US" dirty="0"/>
              <a:t>For example, imagine a set of straight streets, with security cameras at intersections.  Assume that a security camera can see all the way to the next intersection, and can swivel 360</a:t>
            </a:r>
            <a:r>
              <a:rPr lang="en-US" baseline="30000" dirty="0"/>
              <a:t>o</a:t>
            </a:r>
            <a:r>
              <a:rPr lang="en-US" dirty="0"/>
              <a:t>. 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438400"/>
            <a:ext cx="4267200" cy="430758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926593-E2FB-4B89-8E7D-F6BF054409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690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65"/>
    </mc:Choice>
    <mc:Fallback>
      <p:transition spd="slow" advTm="14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12" y="0"/>
            <a:ext cx="8229600" cy="715962"/>
          </a:xfrm>
        </p:spPr>
        <p:txBody>
          <a:bodyPr/>
          <a:lstStyle/>
          <a:p>
            <a:r>
              <a:rPr lang="en-US" dirty="0"/>
              <a:t>Vertex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15962"/>
            <a:ext cx="8229600" cy="5837238"/>
          </a:xfrm>
        </p:spPr>
        <p:txBody>
          <a:bodyPr/>
          <a:lstStyle/>
          <a:p>
            <a:r>
              <a:rPr lang="en-US" sz="2400" dirty="0"/>
              <a:t>A VC for this set of streets is a subset of intersections where you could focus at least one camera on every street, with a camera at each intersection in the VC.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828799"/>
            <a:ext cx="5029200" cy="507679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9B89DA3-5EA8-4E7D-AAC4-C218D52972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333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32"/>
    </mc:Choice>
    <mc:Fallback>
      <p:transition spd="slow" advTm="56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4407</TotalTime>
  <Words>1625</Words>
  <Application>Microsoft Office PowerPoint</Application>
  <PresentationFormat>On-screen Show (4:3)</PresentationFormat>
  <Paragraphs>147</Paragraphs>
  <Slides>29</Slides>
  <Notes>0</Notes>
  <HiddenSlides>0</HiddenSlides>
  <MMClips>29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Symbol</vt:lpstr>
      <vt:lpstr>Office Theme</vt:lpstr>
      <vt:lpstr>Custom Design</vt:lpstr>
      <vt:lpstr>Equation</vt:lpstr>
      <vt:lpstr>Data Structures and Algorithms: Approximations</vt:lpstr>
      <vt:lpstr>Outline</vt:lpstr>
      <vt:lpstr>Intelligent Exhaustive Search</vt:lpstr>
      <vt:lpstr>Approximation Algorithms</vt:lpstr>
      <vt:lpstr>Goodness of Approximation</vt:lpstr>
      <vt:lpstr>Some Greedy Approximation Algorithms</vt:lpstr>
      <vt:lpstr>Vertex Cover</vt:lpstr>
      <vt:lpstr>Vertex Cover</vt:lpstr>
      <vt:lpstr>Vertex Cover</vt:lpstr>
      <vt:lpstr>Vertex Cover – Greedy Algorithm</vt:lpstr>
      <vt:lpstr>Approx-Vertex Cover Pseudocode</vt:lpstr>
      <vt:lpstr>Theorem/Proof</vt:lpstr>
      <vt:lpstr>Approx Vertex Cover &amp; Maximal Matchings</vt:lpstr>
      <vt:lpstr>Traveling Salesperson Problem</vt:lpstr>
      <vt:lpstr>TSP is very hard</vt:lpstr>
      <vt:lpstr>TSP approximations</vt:lpstr>
      <vt:lpstr>MST approx. to TSP (Approx-TSP-tour)</vt:lpstr>
      <vt:lpstr>Approx-TSP-tour</vt:lpstr>
      <vt:lpstr>What if Triangle Inequality Doesn’t Hold?</vt:lpstr>
      <vt:lpstr>Proof</vt:lpstr>
      <vt:lpstr>Proof (II)</vt:lpstr>
      <vt:lpstr>Proof (III)</vt:lpstr>
      <vt:lpstr>Local Heuristics</vt:lpstr>
      <vt:lpstr>Local Heuristic for TSP</vt:lpstr>
      <vt:lpstr>TSP example from before</vt:lpstr>
      <vt:lpstr>Set Cover</vt:lpstr>
      <vt:lpstr>Set Cover Example</vt:lpstr>
      <vt:lpstr>Greedy Set Cover Algorithm</vt:lpstr>
      <vt:lpstr>Greedy Set Cover Properties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Stein, Michael</cp:lastModifiedBy>
  <cp:revision>134</cp:revision>
  <cp:lastPrinted>2017-04-16T20:08:24Z</cp:lastPrinted>
  <dcterms:created xsi:type="dcterms:W3CDTF">2015-02-02T20:26:45Z</dcterms:created>
  <dcterms:modified xsi:type="dcterms:W3CDTF">2021-04-16T00:25:51Z</dcterms:modified>
</cp:coreProperties>
</file>

<file path=docProps/thumbnail.jpeg>
</file>